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4630400" cy="8229600"/>
  <p:notesSz cx="8229600" cy="14630400"/>
  <p:embeddedFontLst>
    <p:embeddedFont>
      <p:font typeface="Inter" panose="020B0604020202020204" charset="0"/>
      <p:regular r:id="rId12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3343F-FBA8-44A7-89B9-855F829362D5}" v="16" dt="2025-02-17T15:50:11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lomi" userId="2b06985e-c081-4cbe-ab68-aaf824eab942" providerId="ADAL" clId="{C053343F-FBA8-44A7-89B9-855F829362D5}"/>
    <pc:docChg chg="custSel addSld delSld modSld modMainMaster">
      <pc:chgData name="Shlomi" userId="2b06985e-c081-4cbe-ab68-aaf824eab942" providerId="ADAL" clId="{C053343F-FBA8-44A7-89B9-855F829362D5}" dt="2025-02-18T12:43:33.552" v="1069" actId="1036"/>
      <pc:docMkLst>
        <pc:docMk/>
      </pc:docMkLst>
      <pc:sldChg chg="addSp delSp modSp mod">
        <pc:chgData name="Shlomi" userId="2b06985e-c081-4cbe-ab68-aaf824eab942" providerId="ADAL" clId="{C053343F-FBA8-44A7-89B9-855F829362D5}" dt="2025-02-18T12:43:33.552" v="1069" actId="1036"/>
        <pc:sldMkLst>
          <pc:docMk/>
          <pc:sldMk cId="0" sldId="256"/>
        </pc:sldMkLst>
        <pc:spChg chg="mod">
          <ac:chgData name="Shlomi" userId="2b06985e-c081-4cbe-ab68-aaf824eab942" providerId="ADAL" clId="{C053343F-FBA8-44A7-89B9-855F829362D5}" dt="2025-02-18T08:27:47.420" v="1065" actId="20577"/>
          <ac:spMkLst>
            <pc:docMk/>
            <pc:sldMk cId="0" sldId="256"/>
            <ac:spMk id="3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05:55.695" v="654" actId="478"/>
          <ac:spMkLst>
            <pc:docMk/>
            <pc:sldMk cId="0" sldId="256"/>
            <ac:spMk id="4" creationId="{00000000-0000-0000-0000-000000000000}"/>
          </ac:spMkLst>
        </pc:spChg>
        <pc:picChg chg="mod">
          <ac:chgData name="Shlomi" userId="2b06985e-c081-4cbe-ab68-aaf824eab942" providerId="ADAL" clId="{C053343F-FBA8-44A7-89B9-855F829362D5}" dt="2025-02-18T12:43:33.552" v="1069" actId="1036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Shlomi" userId="2b06985e-c081-4cbe-ab68-aaf824eab942" providerId="ADAL" clId="{C053343F-FBA8-44A7-89B9-855F829362D5}" dt="2025-02-17T15:02:51.921" v="652" actId="1076"/>
          <ac:picMkLst>
            <pc:docMk/>
            <pc:sldMk cId="0" sldId="256"/>
            <ac:picMk id="5" creationId="{E6649B32-E751-B1B1-95BA-E035037C0FF1}"/>
          </ac:picMkLst>
        </pc:picChg>
      </pc:sldChg>
      <pc:sldChg chg="addSp modSp mod">
        <pc:chgData name="Shlomi" userId="2b06985e-c081-4cbe-ab68-aaf824eab942" providerId="ADAL" clId="{C053343F-FBA8-44A7-89B9-855F829362D5}" dt="2025-02-17T15:50:17.228" v="993" actId="1076"/>
        <pc:sldMkLst>
          <pc:docMk/>
          <pc:sldMk cId="0" sldId="257"/>
        </pc:sldMkLst>
        <pc:spChg chg="mod">
          <ac:chgData name="Shlomi" userId="2b06985e-c081-4cbe-ab68-aaf824eab942" providerId="ADAL" clId="{C053343F-FBA8-44A7-89B9-855F829362D5}" dt="2025-02-17T14:44:11.546" v="2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5:42.091" v="13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55:47.877" v="640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4:41.534" v="70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4:20.385" v="40" actId="20577"/>
          <ac:spMkLst>
            <pc:docMk/>
            <pc:sldMk cId="0" sldId="257"/>
            <ac:spMk id="6" creationId="{00000000-0000-0000-0000-000000000000}"/>
          </ac:spMkLst>
        </pc:spChg>
        <pc:picChg chg="add mod">
          <ac:chgData name="Shlomi" userId="2b06985e-c081-4cbe-ab68-aaf824eab942" providerId="ADAL" clId="{C053343F-FBA8-44A7-89B9-855F829362D5}" dt="2025-02-17T15:50:02.406" v="987" actId="1076"/>
          <ac:picMkLst>
            <pc:docMk/>
            <pc:sldMk cId="0" sldId="257"/>
            <ac:picMk id="7" creationId="{2CCA844A-B379-FE85-887A-8E5EDE3C024E}"/>
          </ac:picMkLst>
        </pc:picChg>
        <pc:picChg chg="add mod">
          <ac:chgData name="Shlomi" userId="2b06985e-c081-4cbe-ab68-aaf824eab942" providerId="ADAL" clId="{C053343F-FBA8-44A7-89B9-855F829362D5}" dt="2025-02-17T15:50:06.664" v="989" actId="1076"/>
          <ac:picMkLst>
            <pc:docMk/>
            <pc:sldMk cId="0" sldId="257"/>
            <ac:picMk id="8" creationId="{1164EEC2-C41B-5903-E1BD-573ED9B2AA63}"/>
          </ac:picMkLst>
        </pc:picChg>
        <pc:picChg chg="add mod">
          <ac:chgData name="Shlomi" userId="2b06985e-c081-4cbe-ab68-aaf824eab942" providerId="ADAL" clId="{C053343F-FBA8-44A7-89B9-855F829362D5}" dt="2025-02-17T15:50:11.080" v="991" actId="1076"/>
          <ac:picMkLst>
            <pc:docMk/>
            <pc:sldMk cId="0" sldId="257"/>
            <ac:picMk id="9" creationId="{2D5AB7B7-2039-D041-9B9D-227983D540C1}"/>
          </ac:picMkLst>
        </pc:picChg>
        <pc:picChg chg="add mod">
          <ac:chgData name="Shlomi" userId="2b06985e-c081-4cbe-ab68-aaf824eab942" providerId="ADAL" clId="{C053343F-FBA8-44A7-89B9-855F829362D5}" dt="2025-02-17T15:50:17.228" v="993" actId="1076"/>
          <ac:picMkLst>
            <pc:docMk/>
            <pc:sldMk cId="0" sldId="257"/>
            <ac:picMk id="10" creationId="{7C158F17-26D9-488D-C7B7-77E612161918}"/>
          </ac:picMkLst>
        </pc:picChg>
      </pc:sldChg>
      <pc:sldChg chg="addSp modSp mod">
        <pc:chgData name="Shlomi" userId="2b06985e-c081-4cbe-ab68-aaf824eab942" providerId="ADAL" clId="{C053343F-FBA8-44A7-89B9-855F829362D5}" dt="2025-02-17T14:48:40.050" v="232" actId="1076"/>
        <pc:sldMkLst>
          <pc:docMk/>
          <pc:sldMk cId="0" sldId="258"/>
        </pc:sldMkLst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5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7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8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8:22.455" v="227" actId="1035"/>
          <ac:spMkLst>
            <pc:docMk/>
            <pc:sldMk cId="0" sldId="258"/>
            <ac:spMk id="11" creationId="{00000000-0000-0000-0000-000000000000}"/>
          </ac:spMkLst>
        </pc:spChg>
        <pc:picChg chg="add mod">
          <ac:chgData name="Shlomi" userId="2b06985e-c081-4cbe-ab68-aaf824eab942" providerId="ADAL" clId="{C053343F-FBA8-44A7-89B9-855F829362D5}" dt="2025-02-17T14:48:40.050" v="232" actId="1076"/>
          <ac:picMkLst>
            <pc:docMk/>
            <pc:sldMk cId="0" sldId="258"/>
            <ac:picMk id="14" creationId="{E5BAFA08-4F24-06D1-1ECD-1F2222AE6421}"/>
          </ac:picMkLst>
        </pc:picChg>
      </pc:sldChg>
      <pc:sldChg chg="modSp mod">
        <pc:chgData name="Shlomi" userId="2b06985e-c081-4cbe-ab68-aaf824eab942" providerId="ADAL" clId="{C053343F-FBA8-44A7-89B9-855F829362D5}" dt="2025-02-17T14:50:29.405" v="395" actId="20577"/>
        <pc:sldMkLst>
          <pc:docMk/>
          <pc:sldMk cId="0" sldId="259"/>
        </pc:sldMkLst>
        <pc:spChg chg="mod">
          <ac:chgData name="Shlomi" userId="2b06985e-c081-4cbe-ab68-aaf824eab942" providerId="ADAL" clId="{C053343F-FBA8-44A7-89B9-855F829362D5}" dt="2025-02-17T14:49:31.559" v="294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9:46.255" v="315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49:59.646" v="333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50:29.405" v="395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 mod">
        <pc:chgData name="Shlomi" userId="2b06985e-c081-4cbe-ab68-aaf824eab942" providerId="ADAL" clId="{C053343F-FBA8-44A7-89B9-855F829362D5}" dt="2025-02-17T14:51:45.824" v="524" actId="20577"/>
        <pc:sldMkLst>
          <pc:docMk/>
          <pc:sldMk cId="0" sldId="260"/>
        </pc:sldMkLst>
        <pc:spChg chg="mod">
          <ac:chgData name="Shlomi" userId="2b06985e-c081-4cbe-ab68-aaf824eab942" providerId="ADAL" clId="{C053343F-FBA8-44A7-89B9-855F829362D5}" dt="2025-02-17T14:50:59.859" v="441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51:17.336" v="464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51:32.216" v="494" actId="20577"/>
          <ac:spMkLst>
            <pc:docMk/>
            <pc:sldMk cId="0" sldId="260"/>
            <ac:spMk id="8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4:51:45.824" v="524" actId="2057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Shlomi" userId="2b06985e-c081-4cbe-ab68-aaf824eab942" providerId="ADAL" clId="{C053343F-FBA8-44A7-89B9-855F829362D5}" dt="2025-02-17T14:52:15.319" v="606" actId="20577"/>
        <pc:sldMkLst>
          <pc:docMk/>
          <pc:sldMk cId="0" sldId="261"/>
        </pc:sldMkLst>
        <pc:spChg chg="mod">
          <ac:chgData name="Shlomi" userId="2b06985e-c081-4cbe-ab68-aaf824eab942" providerId="ADAL" clId="{C053343F-FBA8-44A7-89B9-855F829362D5}" dt="2025-02-17T14:52:15.319" v="606" actId="20577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">
        <pc:chgData name="Shlomi" userId="2b06985e-c081-4cbe-ab68-aaf824eab942" providerId="ADAL" clId="{C053343F-FBA8-44A7-89B9-855F829362D5}" dt="2025-02-18T08:26:38.942" v="1021" actId="20577"/>
        <pc:sldMkLst>
          <pc:docMk/>
          <pc:sldMk cId="0" sldId="262"/>
        </pc:sldMkLst>
        <pc:spChg chg="mod">
          <ac:chgData name="Shlomi" userId="2b06985e-c081-4cbe-ab68-aaf824eab942" providerId="ADAL" clId="{C053343F-FBA8-44A7-89B9-855F829362D5}" dt="2025-02-17T15:40:48.839" v="745" actId="313"/>
          <ac:spMkLst>
            <pc:docMk/>
            <pc:sldMk cId="0" sldId="262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5:43:25.914" v="747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8T08:26:38.942" v="1021" actId="20577"/>
          <ac:spMkLst>
            <pc:docMk/>
            <pc:sldMk cId="0" sldId="262"/>
            <ac:spMk id="6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5:27.335" v="790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5:25.507" v="789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5:28.943" v="791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5:30.930" v="792" actId="478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Shlomi" userId="2b06985e-c081-4cbe-ab68-aaf824eab942" providerId="ADAL" clId="{C053343F-FBA8-44A7-89B9-855F829362D5}" dt="2025-02-17T15:45:53.566" v="821" actId="20577"/>
          <ac:spMkLst>
            <pc:docMk/>
            <pc:sldMk cId="0" sldId="262"/>
            <ac:spMk id="15" creationId="{1B5B72CC-CE84-3ACE-DAF7-C984FB73B0CE}"/>
          </ac:spMkLst>
        </pc:spChg>
        <pc:spChg chg="add mod">
          <ac:chgData name="Shlomi" userId="2b06985e-c081-4cbe-ab68-aaf824eab942" providerId="ADAL" clId="{C053343F-FBA8-44A7-89B9-855F829362D5}" dt="2025-02-17T15:46:44.867" v="871" actId="20577"/>
          <ac:spMkLst>
            <pc:docMk/>
            <pc:sldMk cId="0" sldId="262"/>
            <ac:spMk id="16" creationId="{A446A75A-1A2A-09BC-BC7E-93988F37B346}"/>
          </ac:spMkLst>
        </pc:spChg>
        <pc:picChg chg="del">
          <ac:chgData name="Shlomi" userId="2b06985e-c081-4cbe-ab68-aaf824eab942" providerId="ADAL" clId="{C053343F-FBA8-44A7-89B9-855F829362D5}" dt="2025-02-17T15:40:26.507" v="741" actId="478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Shlomi" userId="2b06985e-c081-4cbe-ab68-aaf824eab942" providerId="ADAL" clId="{C053343F-FBA8-44A7-89B9-855F829362D5}" dt="2025-02-17T15:44:32.931" v="749" actId="1076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Shlomi" userId="2b06985e-c081-4cbe-ab68-aaf824eab942" providerId="ADAL" clId="{C053343F-FBA8-44A7-89B9-855F829362D5}" dt="2025-02-17T15:44:36.301" v="750" actId="1076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Shlomi" userId="2b06985e-c081-4cbe-ab68-aaf824eab942" providerId="ADAL" clId="{C053343F-FBA8-44A7-89B9-855F829362D5}" dt="2025-02-17T15:44:40.494" v="751" actId="1076"/>
          <ac:picMkLst>
            <pc:docMk/>
            <pc:sldMk cId="0" sldId="262"/>
            <ac:picMk id="10" creationId="{00000000-0000-0000-0000-000000000000}"/>
          </ac:picMkLst>
        </pc:picChg>
        <pc:picChg chg="add mod">
          <ac:chgData name="Shlomi" userId="2b06985e-c081-4cbe-ab68-aaf824eab942" providerId="ADAL" clId="{C053343F-FBA8-44A7-89B9-855F829362D5}" dt="2025-02-17T15:40:43.339" v="744" actId="14100"/>
          <ac:picMkLst>
            <pc:docMk/>
            <pc:sldMk cId="0" sldId="262"/>
            <ac:picMk id="14" creationId="{5EC265B2-2B73-4E98-FAEC-C20B7B6AE4A5}"/>
          </ac:picMkLst>
        </pc:picChg>
      </pc:sldChg>
      <pc:sldChg chg="del">
        <pc:chgData name="Shlomi" userId="2b06985e-c081-4cbe-ab68-aaf824eab942" providerId="ADAL" clId="{C053343F-FBA8-44A7-89B9-855F829362D5}" dt="2025-02-17T15:44:24.091" v="748" actId="2696"/>
        <pc:sldMkLst>
          <pc:docMk/>
          <pc:sldMk cId="0" sldId="263"/>
        </pc:sldMkLst>
      </pc:sldChg>
      <pc:sldChg chg="delSp modSp mod">
        <pc:chgData name="Shlomi" userId="2b06985e-c081-4cbe-ab68-aaf824eab942" providerId="ADAL" clId="{C053343F-FBA8-44A7-89B9-855F829362D5}" dt="2025-02-17T15:49:17.407" v="985" actId="20577"/>
        <pc:sldMkLst>
          <pc:docMk/>
          <pc:sldMk cId="0" sldId="264"/>
        </pc:sldMkLst>
        <pc:spChg chg="mod">
          <ac:chgData name="Shlomi" userId="2b06985e-c081-4cbe-ab68-aaf824eab942" providerId="ADAL" clId="{C053343F-FBA8-44A7-89B9-855F829362D5}" dt="2025-02-17T15:47:11.077" v="879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5:47:58.634" v="921" actId="20577"/>
          <ac:spMkLst>
            <pc:docMk/>
            <pc:sldMk cId="0" sldId="264"/>
            <ac:spMk id="5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7:31.776" v="880" actId="478"/>
          <ac:spMkLst>
            <pc:docMk/>
            <pc:sldMk cId="0" sldId="264"/>
            <ac:spMk id="6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5:48:47.049" v="953" actId="20577"/>
          <ac:spMkLst>
            <pc:docMk/>
            <pc:sldMk cId="0" sldId="264"/>
            <ac:spMk id="8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7:50.909" v="912" actId="478"/>
          <ac:spMkLst>
            <pc:docMk/>
            <pc:sldMk cId="0" sldId="264"/>
            <ac:spMk id="9" creationId="{00000000-0000-0000-0000-000000000000}"/>
          </ac:spMkLst>
        </pc:spChg>
        <pc:spChg chg="mod">
          <ac:chgData name="Shlomi" userId="2b06985e-c081-4cbe-ab68-aaf824eab942" providerId="ADAL" clId="{C053343F-FBA8-44A7-89B9-855F829362D5}" dt="2025-02-17T15:49:17.407" v="985" actId="20577"/>
          <ac:spMkLst>
            <pc:docMk/>
            <pc:sldMk cId="0" sldId="264"/>
            <ac:spMk id="11" creationId="{00000000-0000-0000-0000-000000000000}"/>
          </ac:spMkLst>
        </pc:spChg>
        <pc:spChg chg="del">
          <ac:chgData name="Shlomi" userId="2b06985e-c081-4cbe-ab68-aaf824eab942" providerId="ADAL" clId="{C053343F-FBA8-44A7-89B9-855F829362D5}" dt="2025-02-17T15:48:54.054" v="954" actId="478"/>
          <ac:spMkLst>
            <pc:docMk/>
            <pc:sldMk cId="0" sldId="264"/>
            <ac:spMk id="12" creationId="{00000000-0000-0000-0000-000000000000}"/>
          </ac:spMkLst>
        </pc:spChg>
      </pc:sldChg>
      <pc:sldChg chg="add">
        <pc:chgData name="Shlomi" userId="2b06985e-c081-4cbe-ab68-aaf824eab942" providerId="ADAL" clId="{C053343F-FBA8-44A7-89B9-855F829362D5}" dt="2025-02-17T15:05:48.522" v="653" actId="2890"/>
        <pc:sldMkLst>
          <pc:docMk/>
          <pc:sldMk cId="1471285094" sldId="265"/>
        </pc:sldMkLst>
      </pc:sldChg>
      <pc:sldMasterChg chg="modSldLayout">
        <pc:chgData name="Shlomi" userId="2b06985e-c081-4cbe-ab68-aaf824eab942" providerId="ADAL" clId="{C053343F-FBA8-44A7-89B9-855F829362D5}" dt="2025-02-17T14:59:51.518" v="648"/>
        <pc:sldMasterMkLst>
          <pc:docMk/>
          <pc:sldMasterMk cId="0" sldId="2147483648"/>
        </pc:sldMasterMkLst>
        <pc:sldLayoutChg chg="addSp modSp mod">
          <pc:chgData name="Shlomi" userId="2b06985e-c081-4cbe-ab68-aaf824eab942" providerId="ADAL" clId="{C053343F-FBA8-44A7-89B9-855F829362D5}" dt="2025-02-17T14:54:30.410" v="639" actId="1076"/>
          <pc:sldLayoutMkLst>
            <pc:docMk/>
            <pc:sldMasterMk cId="0" sldId="2147483648"/>
            <pc:sldLayoutMk cId="0" sldId="2147483650"/>
          </pc:sldLayoutMkLst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7" creationId="{41018CF2-4BF6-5A76-DD02-53C1BE87BA5E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10" creationId="{00F65E1F-2EBD-4E53-7B60-8E18A169955E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11" creationId="{7485B799-E15D-9A2D-1C2C-7D66D697993B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12" creationId="{F11745E5-DEBA-DD0F-A0F6-E81B3819DEFB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16" creationId="{B10997EE-8241-41FD-1EC1-105A9C203E54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17" creationId="{2FEC8FA5-316A-CD1D-18D1-7FC5AB76E2EF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22" creationId="{5D39D160-50CA-7CF2-C950-7E37744A0AFD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28" creationId="{96FABBD2-EF8B-BA97-0294-8739DA3F1D83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32" creationId="{7D03941F-CB37-D542-DA34-53CFFC9F63B1}"/>
            </ac:spMkLst>
          </pc:spChg>
          <pc:spChg chg="mod">
            <ac:chgData name="Shlomi" userId="2b06985e-c081-4cbe-ab68-aaf824eab942" providerId="ADAL" clId="{C053343F-FBA8-44A7-89B9-855F829362D5}" dt="2025-02-17T14:54:24.517" v="638"/>
            <ac:spMkLst>
              <pc:docMk/>
              <pc:sldMasterMk cId="0" sldId="2147483648"/>
              <pc:sldLayoutMk cId="0" sldId="2147483650"/>
              <ac:spMk id="37" creationId="{BEBEDAC8-6783-AC69-CCF5-F130E215D46E}"/>
            </ac:spMkLst>
          </pc:spChg>
          <pc:grpChg chg="mod">
            <ac:chgData name="Shlomi" userId="2b06985e-c081-4cbe-ab68-aaf824eab942" providerId="ADAL" clId="{C053343F-FBA8-44A7-89B9-855F829362D5}" dt="2025-02-17T14:54:30.410" v="639" actId="1076"/>
            <ac:grpSpMkLst>
              <pc:docMk/>
              <pc:sldMasterMk cId="0" sldId="2147483648"/>
              <pc:sldLayoutMk cId="0" sldId="2147483650"/>
              <ac:grpSpMk id="4" creationId="{7073EDC2-690A-B4D0-BD72-E3B6283F0D41}"/>
            </ac:grpSpMkLst>
          </pc:grpChg>
        </pc:sldLayoutChg>
        <pc:sldLayoutChg chg="addSp modSp">
          <pc:chgData name="Shlomi" userId="2b06985e-c081-4cbe-ab68-aaf824eab942" providerId="ADAL" clId="{C053343F-FBA8-44A7-89B9-855F829362D5}" dt="2025-02-17T14:59:35.388" v="641"/>
          <pc:sldLayoutMkLst>
            <pc:docMk/>
            <pc:sldMasterMk cId="0" sldId="2147483648"/>
            <pc:sldLayoutMk cId="0" sldId="2147483651"/>
          </pc:sldLayoutMkLst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0" creationId="{C019D476-CB2D-9C4C-3C84-6FDB1279E200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2" creationId="{D8C32C3C-EAAB-614B-96A0-859F6440EF0F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4" creationId="{CABE3ACA-7417-9846-2738-4841A6B4059A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5" creationId="{AE3ADD1E-BCC3-6A42-62AA-27157141D3F6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6" creationId="{19A7E281-881B-4B55-CE92-C25E07C53DE3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19" creationId="{78FA3114-75E2-1BA4-D891-A3D9ABCF7732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24" creationId="{6DCBDA9A-FF19-D9E4-682D-4A5581BBA8C4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27" creationId="{89CB0ADA-96F4-FEC5-F789-1BDAB97CB1B3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33" creationId="{AA53C41F-1B6F-F0F4-E0D6-9EADFD09D0CC}"/>
            </ac:spMkLst>
          </pc:spChg>
          <pc:spChg chg="mod">
            <ac:chgData name="Shlomi" userId="2b06985e-c081-4cbe-ab68-aaf824eab942" providerId="ADAL" clId="{C053343F-FBA8-44A7-89B9-855F829362D5}" dt="2025-02-17T14:59:35.388" v="641"/>
            <ac:spMkLst>
              <pc:docMk/>
              <pc:sldMasterMk cId="0" sldId="2147483648"/>
              <pc:sldLayoutMk cId="0" sldId="2147483651"/>
              <ac:spMk id="40" creationId="{A727CBA7-ECE2-E5B4-8523-2B153BC6D408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38.459" v="642"/>
          <pc:sldLayoutMkLst>
            <pc:docMk/>
            <pc:sldMasterMk cId="0" sldId="2147483648"/>
            <pc:sldLayoutMk cId="0" sldId="2147483652"/>
          </pc:sldLayoutMkLst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5" creationId="{55AC7B38-2511-A74B-8523-00DE65379B46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7" creationId="{0F4E8B8E-469D-E857-2C04-246DFB3B008D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11" creationId="{6FF55CD7-FD32-0932-5D87-D1F2D5262311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12" creationId="{770C34E0-9C07-CF75-DE45-703DCE3AADF4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16" creationId="{B9E413CA-EAEC-AB9E-019D-3347C5AA93AA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19" creationId="{AFC86F1E-DECF-A4CC-3918-ADA1F1B68ABC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21" creationId="{C02E8301-8DA7-1EB7-3F7B-38413D54FAB0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23" creationId="{21F4163A-EDE6-32B9-BC5B-30C69FFC99CA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27" creationId="{BA999B47-0D07-1256-E3CC-EFF666FFC31A}"/>
            </ac:spMkLst>
          </pc:spChg>
          <pc:spChg chg="mod">
            <ac:chgData name="Shlomi" userId="2b06985e-c081-4cbe-ab68-aaf824eab942" providerId="ADAL" clId="{C053343F-FBA8-44A7-89B9-855F829362D5}" dt="2025-02-17T14:59:38.459" v="642"/>
            <ac:spMkLst>
              <pc:docMk/>
              <pc:sldMasterMk cId="0" sldId="2147483648"/>
              <pc:sldLayoutMk cId="0" sldId="2147483652"/>
              <ac:spMk id="34" creationId="{B85E7F1C-91AC-0064-C4D3-F00FA7BBB4C0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39.855" v="643"/>
          <pc:sldLayoutMkLst>
            <pc:docMk/>
            <pc:sldMasterMk cId="0" sldId="2147483648"/>
            <pc:sldLayoutMk cId="0" sldId="2147483653"/>
          </pc:sldLayoutMkLst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7" creationId="{A4946730-8702-6A63-2481-E288A3E47621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10" creationId="{02B30C34-B2E7-F51F-7110-3BB36D7C63F2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11" creationId="{82275B4E-6B3C-15A2-B015-FE1A60ED832A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14" creationId="{A5128A5A-F06A-7AF1-212E-07DAC90ACA51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19" creationId="{9E7EF653-7CDE-B20A-DF41-4A4CE80F5FCD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21" creationId="{EB24409C-1B4B-45A1-F187-97EB88366E6F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22" creationId="{01E52FD0-B525-6A9A-C9BE-8D7C6E500506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23" creationId="{D3149651-9A5E-CF1F-E610-BF6E5AAF282D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25" creationId="{162C94AB-46F0-0009-F0AC-34038E5BA751}"/>
            </ac:spMkLst>
          </pc:spChg>
          <pc:spChg chg="mod">
            <ac:chgData name="Shlomi" userId="2b06985e-c081-4cbe-ab68-aaf824eab942" providerId="ADAL" clId="{C053343F-FBA8-44A7-89B9-855F829362D5}" dt="2025-02-17T14:59:39.855" v="643"/>
            <ac:spMkLst>
              <pc:docMk/>
              <pc:sldMasterMk cId="0" sldId="2147483648"/>
              <pc:sldLayoutMk cId="0" sldId="2147483653"/>
              <ac:spMk id="37" creationId="{2CC56B92-328A-0E96-D1A2-F0C7D159F767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41.120" v="644"/>
          <pc:sldLayoutMkLst>
            <pc:docMk/>
            <pc:sldMasterMk cId="0" sldId="2147483648"/>
            <pc:sldLayoutMk cId="0" sldId="2147483654"/>
          </pc:sldLayoutMkLst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5" creationId="{EA798EFC-3EEE-0EC1-480B-3EB6E6B18956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13" creationId="{61DDE1D7-B26A-C142-BC73-5B290A35843A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14" creationId="{F8AF45EE-37D6-C273-E904-56403D2D283F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18" creationId="{16DC0F72-A5F1-2CBC-B172-4E3E56393593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19" creationId="{AE59C9E0-8D74-FC45-4CEB-D77A9BBBFE57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22" creationId="{5D798B5E-C2D0-2245-9C3F-CD92871D0AB4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31" creationId="{E48442BD-BFE3-E9F0-B409-50F30DE1729C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38" creationId="{D684CF91-C0FD-8438-B845-108C0069FFB1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39" creationId="{F87F567F-E224-883F-9E0B-31ACC5413BCF}"/>
            </ac:spMkLst>
          </pc:spChg>
          <pc:spChg chg="mod">
            <ac:chgData name="Shlomi" userId="2b06985e-c081-4cbe-ab68-aaf824eab942" providerId="ADAL" clId="{C053343F-FBA8-44A7-89B9-855F829362D5}" dt="2025-02-17T14:59:41.120" v="644"/>
            <ac:spMkLst>
              <pc:docMk/>
              <pc:sldMasterMk cId="0" sldId="2147483648"/>
              <pc:sldLayoutMk cId="0" sldId="2147483654"/>
              <ac:spMk id="40" creationId="{A0CDC810-1304-08AF-902E-38A0F56D847E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44.795" v="645"/>
          <pc:sldLayoutMkLst>
            <pc:docMk/>
            <pc:sldMasterMk cId="0" sldId="2147483648"/>
            <pc:sldLayoutMk cId="0" sldId="2147483655"/>
          </pc:sldLayoutMkLst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7" creationId="{9A9E3EA2-A75C-DE49-8C2E-EB1364F7B661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10" creationId="{FEDEE09E-1B0B-3A0C-D79B-372321679C4D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13" creationId="{C8132ACB-C718-0514-C861-3095EF3E6A4A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17" creationId="{768A894C-4014-A72D-B5C6-2D9AA49FA1F8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18" creationId="{F86D21BE-C7BD-2FBA-2830-800597321A5E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23" creationId="{5073D6FE-449E-AE33-227B-AA82BF5BFADD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29" creationId="{96C45481-7341-1B9C-1A22-F0A30E16AAB0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32" creationId="{F0236DC6-C04B-5A26-C0CE-E535F987FCC6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37" creationId="{EAD5BE4C-2096-179E-ECB5-847C1E8B9B7C}"/>
            </ac:spMkLst>
          </pc:spChg>
          <pc:spChg chg="mod">
            <ac:chgData name="Shlomi" userId="2b06985e-c081-4cbe-ab68-aaf824eab942" providerId="ADAL" clId="{C053343F-FBA8-44A7-89B9-855F829362D5}" dt="2025-02-17T14:59:44.795" v="645"/>
            <ac:spMkLst>
              <pc:docMk/>
              <pc:sldMasterMk cId="0" sldId="2147483648"/>
              <pc:sldLayoutMk cId="0" sldId="2147483655"/>
              <ac:spMk id="40" creationId="{05F994F4-0C86-AC97-AAE6-60A5133FE90F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47.199" v="646"/>
          <pc:sldLayoutMkLst>
            <pc:docMk/>
            <pc:sldMasterMk cId="0" sldId="2147483648"/>
            <pc:sldLayoutMk cId="0" sldId="2147483656"/>
          </pc:sldLayoutMkLst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5" creationId="{E8FE67EF-AD0D-4DBE-5F9E-F675D5836CDD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12" creationId="{3840CB42-721B-BEAD-D047-7FB241681A3F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16" creationId="{519B4D04-3158-7C07-8749-A63CB8BDC780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17" creationId="{299F43D2-4C13-7919-F9DE-3924B3195F3D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18" creationId="{B5D26348-D74F-0491-58C3-57E281DACFFB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25" creationId="{C5F56225-F5D9-6BA2-3E51-E0C6BF4D7D88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26" creationId="{A3F4BA0F-8B11-1E31-63F3-C72EF4D856BC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28" creationId="{C4E6CD26-4AAF-D8B3-9D9C-01A5366D1A8E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31" creationId="{A94BE978-DA5E-0016-8572-99DAD6548C5F}"/>
            </ac:spMkLst>
          </pc:spChg>
          <pc:spChg chg="mod">
            <ac:chgData name="Shlomi" userId="2b06985e-c081-4cbe-ab68-aaf824eab942" providerId="ADAL" clId="{C053343F-FBA8-44A7-89B9-855F829362D5}" dt="2025-02-17T14:59:47.199" v="646"/>
            <ac:spMkLst>
              <pc:docMk/>
              <pc:sldMasterMk cId="0" sldId="2147483648"/>
              <pc:sldLayoutMk cId="0" sldId="2147483656"/>
              <ac:spMk id="37" creationId="{7651A5B0-F19C-A75D-E008-3246A576021C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48.982" v="647"/>
          <pc:sldLayoutMkLst>
            <pc:docMk/>
            <pc:sldMasterMk cId="0" sldId="2147483648"/>
            <pc:sldLayoutMk cId="0" sldId="2147483657"/>
          </pc:sldLayoutMkLst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10" creationId="{CE01D318-8BBB-7E29-268A-BBF5DB752D47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15" creationId="{13F12758-B2F4-7E3D-C967-08F0355A192E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19" creationId="{2AF3C241-0363-6168-0EE6-8A11C89112B2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20" creationId="{A67BE1FA-A25D-DD98-C060-A30DC4247885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23" creationId="{E1892177-4C4F-8BC4-F5F8-79BEC1900DC5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27" creationId="{4741F0AB-E1E0-50F8-E5F2-2111A51C226B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30" creationId="{F781FE13-28B0-B0A9-7123-DE27984031AD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35" creationId="{49F8C19F-AB3B-048E-793E-4ED4B7C15ADD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38" creationId="{3EC0A193-06D1-4414-1212-9EA4F577EA9A}"/>
            </ac:spMkLst>
          </pc:spChg>
          <pc:spChg chg="mod">
            <ac:chgData name="Shlomi" userId="2b06985e-c081-4cbe-ab68-aaf824eab942" providerId="ADAL" clId="{C053343F-FBA8-44A7-89B9-855F829362D5}" dt="2025-02-17T14:59:48.982" v="647"/>
            <ac:spMkLst>
              <pc:docMk/>
              <pc:sldMasterMk cId="0" sldId="2147483648"/>
              <pc:sldLayoutMk cId="0" sldId="2147483657"/>
              <ac:spMk id="41" creationId="{BC459D2F-610F-C602-F684-6C352B7A0277}"/>
            </ac:spMkLst>
          </pc:spChg>
        </pc:sldLayoutChg>
        <pc:sldLayoutChg chg="addSp modSp">
          <pc:chgData name="Shlomi" userId="2b06985e-c081-4cbe-ab68-aaf824eab942" providerId="ADAL" clId="{C053343F-FBA8-44A7-89B9-855F829362D5}" dt="2025-02-17T14:59:51.518" v="648"/>
          <pc:sldLayoutMkLst>
            <pc:docMk/>
            <pc:sldMasterMk cId="0" sldId="2147483648"/>
            <pc:sldLayoutMk cId="0" sldId="2147483658"/>
          </pc:sldLayoutMkLst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10" creationId="{B11A85A6-E561-6C22-AB49-4655EC66B2FE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11" creationId="{14D83D82-B4C6-9C0C-A862-5F807376884A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18" creationId="{7257460F-224E-3C0A-F5AB-33CD29B09E8C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24" creationId="{DE3C8D64-560C-DCE4-DCD1-395C00DD2530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25" creationId="{944EA183-40B0-DAA6-B944-5A674BFC4189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31" creationId="{57C824E7-243D-333A-A200-449DFB40F726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32" creationId="{91344F80-1E23-2061-265D-D8ECFEE66689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33" creationId="{43AAD7C1-A571-3982-06DF-9124C3211CAB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36" creationId="{0804BA5E-61CE-76F4-F916-65671F002431}"/>
            </ac:spMkLst>
          </pc:spChg>
          <pc:spChg chg="mod">
            <ac:chgData name="Shlomi" userId="2b06985e-c081-4cbe-ab68-aaf824eab942" providerId="ADAL" clId="{C053343F-FBA8-44A7-89B9-855F829362D5}" dt="2025-02-17T14:59:51.518" v="648"/>
            <ac:spMkLst>
              <pc:docMk/>
              <pc:sldMasterMk cId="0" sldId="2147483648"/>
              <pc:sldLayoutMk cId="0" sldId="2147483658"/>
              <ac:spMk id="41" creationId="{CC64D3E8-EFFC-24DC-3158-3566738AC00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6912-D1C8-8DD2-1DC8-A65FCF17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92E30-B358-2877-F095-445C543E7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6D159-664F-9908-6139-C606E9CE4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DFA50-A46A-8501-5FFE-7683D2264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DDFC275F-2403-7D28-5565-570098217311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A0104862-5041-9D55-8BD2-BAE8A8571DE9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C1DBCE70-51DD-6E72-5D96-620EDA0D3BF3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DB92D911-1C9C-2669-12F1-02B0D032AF79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3B3516EE-627E-F675-D12F-9B9E471D97CC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C21153BA-1D52-70B1-90EE-84D816DC00AE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7257460F-224E-3C0A-F5AB-33CD29B09E8C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3B40D537-9EEA-BA6E-C6C0-041274EF6300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BB10786F-2BF7-8570-F1DF-2B503A82277A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1ADFEAD6-3C80-5917-96B0-1CD39E637741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7AC976D0-75AD-8BAF-BDE0-072F4FD5D7BD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96FBC367-28C9-741D-90A6-25C89478EE6A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DE3C8D64-560C-DCE4-DCD1-395C00DD2530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944EA183-40B0-DAA6-B944-5A674BFC4189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F59D0FFD-2D13-1FF0-FC47-DAA3C2D43ADD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A22F7C5C-D984-A766-8BBD-6EB7B80A73B6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8F55B227-245C-290F-12AC-74858C21D7C6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6E419E7C-0318-E40E-56F0-2C07FF0FCA16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7F840D8B-8685-B957-1DC5-87FB12BD3B3D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57C824E7-243D-333A-A200-449DFB40F726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91344F80-1E23-2061-265D-D8ECFEE66689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43AAD7C1-A571-3982-06DF-9124C3211CAB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01ABA17A-E599-3D2B-D190-F0513E011F24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18E6FD22-7B35-2AA8-9B62-853DA8B7EDCD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0804BA5E-61CE-76F4-F916-65671F002431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1AC41281-FC91-8B20-165A-F1563D8FA195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4876061D-2340-8CD6-5635-972FC07609F9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9C35EC9F-3723-B5E0-F09F-717B7E0B61AD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B7F9CC78-8ECF-1824-A3D2-A31E5BDB2026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CC64D3E8-EFFC-24DC-3158-3566738AC00B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D51540D2-AB7E-CBB3-D71E-B20ABABD9102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B11A85A6-E561-6C22-AB49-4655EC66B2FE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14D83D82-B4C6-9C0C-A862-5F807376884A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9649CB6D-AD57-D26E-B152-B802C4C6F958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C05611AB-148D-AD4A-E40B-AB254756C657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C002852B-FF24-2F4A-1A8B-6D99B32CD12D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5AC4F330-0E2F-CEFA-71B4-21609CF3E9DC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3E59BC62-27DB-BEA6-403E-C1BF1E74A347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7073EDC2-690A-B4D0-BD72-E3B6283F0D41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53268538-FE57-AE9B-1766-CDD476D5F498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8253BE61-F7F6-CC5A-1491-98F6EDE82B38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41018CF2-4BF6-5A76-DD02-53C1BE87BA5E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A4F87A53-03C0-9579-3956-864AA2CC1160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2FEC8FA5-316A-CD1D-18D1-7FC5AB76E2EF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42D27EF9-0441-FD81-E5E7-1E1702FA4218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696E0DC5-C46C-FA91-EE84-2C0FBDE7EDB1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78C12199-CE20-404A-2DC1-5C01D7FF6DCD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E2DADE5C-A47B-6EF2-F5A4-84B749F92627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5D39D160-50CA-7CF2-C950-7E37744A0AFD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F4DC3824-28F7-1B40-8285-757B4395A0D1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2C48B0CE-BBB2-6915-7A58-D8AC9D3BAB5E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248B9D78-373F-B4E1-8B92-2A949955A4E0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D6AA5874-AD69-B9AF-798D-289C5CC5832F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9BF3AC26-CF19-A18E-351C-14407E7F5CFE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96FABBD2-EF8B-BA97-0294-8739DA3F1D83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9BE4D822-9069-FCE7-957F-C80382700EC0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3600DE16-0D4C-A412-622D-B945DAD899C0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88817C4E-7BA5-2515-D67C-639B41D39CE1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7D03941F-CB37-D542-DA34-53CFFC9F63B1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D6B66BAC-4F30-6F7B-1A61-B0C7DEAC44CE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C19DBBEA-494E-F1DC-70AB-36CE3F6AD289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8CF3DBDA-B03A-7125-230D-30513365E4A7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C67DADF8-F13C-12EF-7743-99CF9B5FC975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BEBEDAC8-6783-AC69-CCF5-F130E215D46E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BB4140F0-F571-9FA3-3141-D1B721E5B63F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0EADE3FF-E4A6-8254-7558-D109B57EC74A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59A5E4B8-677A-6F7A-B6D0-93BF50933B9B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A8E2F183-4491-D667-7E8B-45D082313534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19F4E41C-F53D-E860-E8EC-14E518735119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00F65E1F-2EBD-4E53-7B60-8E18A169955E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7485B799-E15D-9A2D-1C2C-7D66D697993B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F11745E5-DEBA-DD0F-A0F6-E81B3819DEFB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CB8D7B1B-8D75-C741-B535-316F3C5A4BDE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9F2FF9F5-4A3C-990F-23A8-5057FDA1A64C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DE57A6ED-89CC-D381-830D-0BB044FF6E10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B10997EE-8241-41FD-1EC1-105A9C203E54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1FFE50AB-F6EF-143E-740F-F2CB15EE7DCA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8B8F5414-1502-24BD-2F80-37DAA6009CFD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9773A04C-7075-12A4-F4E3-15F45AEBD989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644F7284-4281-B9B5-4679-432C854A08A5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714B3813-3B0C-BE16-9E10-0AF2534CE222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3D66E3EE-9CA2-0D26-E099-6764CC115A43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E2C083C0-B82C-6983-175B-8D0BB4479068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78FA3114-75E2-1BA4-D891-A3D9ABCF7732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F2279B8F-3A3C-F67B-2F59-5348512B46A5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48134EED-6CB7-FF39-55D8-202DF9F8D318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0638E08F-E800-0FB9-28C5-5C6288722DC8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1F7F7812-ED46-D819-53AE-66B048350E71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6DCBDA9A-FF19-D9E4-682D-4A5581BBA8C4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F9EF9D47-AF61-F63F-FC11-BE719601C58C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A29A3A7A-BF71-89FE-DAC4-44B1DD01E289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89CB0ADA-96F4-FEC5-F789-1BDAB97CB1B3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D3436030-6918-0FE8-CDD9-3FDABC7193A1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5ABAC1BD-F32B-2B9E-C460-B97A16338B65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8034D0E7-B47A-0B24-9CDA-835CE9FF98F6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3CB98036-18A4-A722-7C60-676C251124BB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02D7E252-FC48-DF67-D21C-E89458565DEF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AA53C41F-1B6F-F0F4-E0D6-9EADFD09D0CC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DD68A213-16A5-29BC-0548-738777022CEA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861A3C53-B97C-9C5B-3319-232787C1C74F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62D62850-2C1C-E830-D645-E68AD9F53E32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1E4B3FE2-DFBB-4C83-A187-10090253C5CB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A772C823-9591-A193-DA68-90F4A1375D7E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5416E7E0-90D5-0658-7DDD-ADB3E5A4F4F6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A727CBA7-ECE2-E5B4-8523-2B153BC6D408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815FC34A-2773-E975-4E54-3126A9C7E625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2A357BEC-B789-E8EF-F62C-178359805AB0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C019D476-CB2D-9C4C-3C84-6FDB1279E200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EFD7930D-A891-817F-8722-6C025F94878A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D8C32C3C-EAAB-614B-96A0-859F6440EF0F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227FFCE4-F3B4-096F-AFA3-C8BE5F3812EE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CABE3ACA-7417-9846-2738-4841A6B4059A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AE3ADD1E-BCC3-6A42-62AA-27157141D3F6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19A7E281-881B-4B55-CE92-C25E07C53DE3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49178DD6-2E23-53FB-4E55-5BE78B8320C6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55AC7B38-2511-A74B-8523-00DE65379B46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49393542-FDDC-CF7B-150E-57B1BCE62BFA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0F4E8B8E-469D-E857-2C04-246DFB3B008D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DB715C83-3ABF-165A-A3E4-39B7A74FA63B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FEA19D05-00FC-10C9-7F18-E8AC4A3B924C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72729CE2-AC47-A297-8722-C743C705F745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AFC86F1E-DECF-A4CC-3918-ADA1F1B68ABC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E2571CB2-A8D3-052F-DDE9-EEA43D7DB9E7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C02E8301-8DA7-1EB7-3F7B-38413D54FAB0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DC603133-410F-F312-5E17-ACF78C40AC23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21F4163A-EDE6-32B9-BC5B-30C69FFC99CA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0B0F5D18-0204-61B4-08BA-4C5F64FED124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0E68D2B8-0B9A-E741-BCCF-924DD8F70705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75B7B626-037C-3406-49B6-BE0FCF32023C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BA999B47-0D07-1256-E3CC-EFF666FFC31A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628EB1F7-5390-279D-F5F3-EB008E715B5B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BB2AF8A8-7807-A3C1-08E1-F04B5F8E00E6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D8773A76-148B-2B83-DE12-E6D1ABB74677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038C65A0-D87B-966F-4BE0-FC64AB603D52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71924821-3FA5-C5AF-C92F-FA33EF465E12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06C15526-34AD-744A-3E80-20E0C6550A47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B85E7F1C-91AC-0064-C4D3-F00FA7BBB4C0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5F2055C3-4B19-5957-AE00-DEC35AA39F9A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71C895E7-5A47-4FD0-20BA-ACB5C3BCD522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C181059C-DD9E-F065-0BB5-1C81769E72EE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93AD4B9B-0E54-5F62-95EC-9190B50B3074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FBCE52EA-AC1D-5E8C-FB77-8963DABC0B12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A253BFC9-ACCF-1B61-4690-28AE69232962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C5889138-24B2-7971-8487-AFF45021A5F9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058984B0-52A7-73B7-3A5E-6EFBF17C9923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63BEB0E9-94D8-AF27-F946-94BD0016BD58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6FF55CD7-FD32-0932-5D87-D1F2D5262311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770C34E0-9C07-CF75-DE45-703DCE3AADF4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E9D50237-9A8E-4D78-871D-09AEF27222AC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73911824-F24C-4F95-45D7-C3DB7FA2007B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F3583E15-FA91-86B2-9D24-6EA02026B8BB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B9E413CA-EAEC-AB9E-019D-3347C5AA93AA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B83A1E48-61E2-6720-6A4D-231379093A37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6232F620-2C4C-C0C8-FE49-FB5657545163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5E463F16-FCDC-1699-9AB5-55FE96CC7C38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A4946730-8702-6A63-2481-E288A3E47621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B05DB986-E9F6-78DC-786E-AD45FAAF1E74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EB87EC66-0C54-196B-87F9-B1C65A2799AB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A2573E1C-49F6-D65C-5358-219088DF8282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9E7EF653-7CDE-B20A-DF41-4A4CE80F5FCD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3D6BD9B5-58E0-78F5-F13A-BE714A755AA0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EB24409C-1B4B-45A1-F187-97EB88366E6F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01E52FD0-B525-6A9A-C9BE-8D7C6E500506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D3149651-9A5E-CF1F-E610-BF6E5AAF282D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F7232D0A-9727-C77D-4CA4-641489DC446F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162C94AB-46F0-0009-F0AC-34038E5BA751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3105C654-BA28-B7CC-8DB4-968C76312EF5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043D2430-F7D2-F46A-82CF-9D8054C626ED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D7CFDD6F-2E29-DE40-A2C6-DE7CFB94BA4E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96B78061-E2E7-1197-43D8-35E5579FCD7D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42C09D3D-7678-C1F8-8C7D-9AF0EEDA80C7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7B4DE9AD-10FB-B522-D2DC-56CD930750EB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97FE9B08-5B47-3A1C-B53E-01702CDE2132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74162464-80D2-4B0A-1555-60F4C47BE8EC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6CD896FC-354A-EE8F-DA9B-CDA567FD7BA2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FD6E9BB4-FAF6-A625-0E39-6FDDB6A31E8A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4EAFA99E-9707-5414-EE57-AD7E76177BEB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2CC56B92-328A-0E96-D1A2-F0C7D159F767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BEA937AF-D3F8-C6C8-70BE-BEE1E5B6083D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DD383C15-17F6-BB7A-D5AF-918BFAC5D6AB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BB57BF90-44CD-9B27-041F-924FCC196B4C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6DD195B2-A142-EE18-9FAE-8B63D1218938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90975AE6-7670-886C-B9A8-8D52D8E5DC0C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02B30C34-B2E7-F51F-7110-3BB36D7C63F2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82275B4E-6B3C-15A2-B015-FE1A60ED832A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9986B502-844C-1C4D-F796-F1E9E9708571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C7A79565-0156-1FAB-9BAF-012289BBE05F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A5128A5A-F06A-7AF1-212E-07DAC90ACA51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4E1F5E5B-9F30-D88B-1DA6-E31FDE799A20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D6DF1D55-DC28-40CC-C5F9-DFE2F24A2B52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80478F6-000E-592B-B9F8-CB0A1F67AD20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EA798EFC-3EEE-0EC1-480B-3EB6E6B18956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DC0D6FB8-EEAF-8C56-D014-183C1169D434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A646B938-5A61-3ECB-F080-1EDAA3FF8E37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61491923-64DB-2E11-35BB-D871621CFB54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DFEBE8A5-C2DA-D5BF-F004-D2D7D8E4CA10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16DC0F72-A5F1-2CBC-B172-4E3E56393593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AE59C9E0-8D74-FC45-4CEB-D77A9BBBFE57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BC749F0D-97AB-EA60-81E7-94FBBF6F3060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A34C509F-3011-488B-DC93-9EF79C092788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5D798B5E-C2D0-2245-9C3F-CD92871D0AB4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49C56DCD-83F2-1AC2-5164-2C59991CEDB9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F2F31821-0C7C-A735-6357-007BAD7ABECD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DF5F9638-EAC2-E8E8-50FB-5E11C39F5003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088395EB-4B1E-9D0D-1BB2-49FF9C46B0AA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1AF6249F-4938-404C-3133-8480C02DD42A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068C0BE6-3040-B3F6-08AF-72513828B1AB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2BBF4E80-029F-705A-D764-747094E3FF85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AD4EEF9E-B348-0D42-DB1C-EEF269421E87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E48442BD-BFE3-E9F0-B409-50F30DE1729C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5ABBBD4F-60E5-1B9E-6CA3-F56651532A66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BC0A5FCA-F8FC-3AA5-0EC2-B8E23E38EAEF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89D8C724-ED2C-943D-041B-496781710E3E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42CE4FB2-ED9A-8087-9EA1-1B1A3C0C23A3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186767EC-E870-6454-15A8-CA2CA6D3E517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D6D2C67D-1563-8552-D366-DED85E51728E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D684CF91-C0FD-8438-B845-108C0069FFB1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F87F567F-E224-883F-9E0B-31ACC5413BCF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A0CDC810-1304-08AF-902E-38A0F56D847E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0B3CF43E-D23F-1626-F432-1298CDF39969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1DB97FDA-6B96-6A97-717E-B97B4AC6DFC0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DEB15429-FA33-C50E-6CC9-39657C2D71C1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F737E9B3-5D2D-4346-23D2-2A32DD2BA66A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3108C70C-3036-3FFB-807A-DA0193F36180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61DDE1D7-B26A-C142-BC73-5B290A35843A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F8AF45EE-37D6-C273-E904-56403D2D283F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2EA83F17-7F0E-5758-DC05-5BE4CA949EE2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09DF6BB7-F39D-7EF9-ACF0-42B26EFDD11B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0EBA24BD-3F51-98BB-3BDF-B81E38C93374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AF7D66D0-9073-1FA6-5F9F-40196C3E7F97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63931E44-524B-76F4-CB6F-56B61D2A11DB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9A9E3EA2-A75C-DE49-8C2E-EB1364F7B661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92D51D9C-1DE2-A97F-B3A3-2C04160334E9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768A894C-4014-A72D-B5C6-2D9AA49FA1F8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F86D21BE-C7BD-2FBA-2830-800597321A5E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4D2335FC-D158-D9E5-AF7F-099FBC477DD0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975F9115-5831-7B7D-27BE-10AD7FF572A4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5E410936-0AC3-942B-551E-03669D2810D6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7A47F48C-D445-5E62-46DA-CC829DC8A1A8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5073D6FE-449E-AE33-227B-AA82BF5BFADD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344F765A-7F0D-04A4-1390-643062738F63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F87C3026-18CE-D777-4798-B59EDCE7FC45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1F88D473-593C-1457-BC80-B996BE3CB80C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65C9E40E-F5BC-2FC9-2A15-AE38C8A746EB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51A14BEE-50EC-8C44-CC5D-9133897CCD1F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96C45481-7341-1B9C-1A22-F0A30E16AAB0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A43AAD8F-88E1-54A8-1853-72240C0DD991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05E89215-18AE-F10B-7D93-3AFCFDF4CCED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F0236DC6-C04B-5A26-C0CE-E535F987FCC6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BA13C692-E952-2986-0558-9D00EE9F95C0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AFBF93AB-B727-CD1E-A335-517610F57FFC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FCE66687-405B-8843-6332-F9D260E62C6F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45942F80-8694-25CA-2B4B-02571C42412B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EAD5BE4C-2096-179E-ECB5-847C1E8B9B7C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0527B9C5-B1DD-DE84-3DB4-51627B721931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4F616F52-4AE4-6908-CD4D-3763FAE16F5D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05F994F4-0C86-AC97-AAE6-60A5133FE90F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B2FDF865-945F-7FFF-CB30-5E5B2540B68C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A4BBC9B2-3FC8-84CD-4526-8E8B06552C7A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FEDEE09E-1B0B-3A0C-D79B-372321679C4D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5AAF7167-8881-4EE7-D10E-27DA58283488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355F37A3-5C7B-FD3E-DC7A-9876CF27E180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C8132ACB-C718-0514-C861-3095EF3E6A4A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3BE21C69-0847-1BBF-89ED-4EE977CC8E1B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B55F7336-0687-C89A-BADE-07BCD1B9AC3A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27530FCB-863B-212A-CE8E-5E05BC29A077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5FF6FD67-484B-983C-4908-CFD3FD3D9F76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E8FE67EF-AD0D-4DBE-5F9E-F675D5836CDD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DEE0D872-AB6D-DC9F-8D4A-59A102B898B7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87768F18-DAE8-76E7-C166-F693052BABE2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15FE5563-2CE3-85D6-2FA9-DB03C077140A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299F43D2-4C13-7919-F9DE-3924B3195F3D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B5D26348-D74F-0491-58C3-57E281DACFFB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D66E9F75-8313-B458-04E7-8D6896ADB894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75C4B2B3-A2A1-9038-B693-06543BB053E7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9B616ED8-1C4D-31AE-02BC-8494192E0B07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87AA8A29-B7E4-204A-B3A8-0720242C3B18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D50165F3-D201-7586-DAFB-FFBC35CB7386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F044346F-0D88-974F-CA7B-3F7EB063798C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C5F56225-F5D9-6BA2-3E51-E0C6BF4D7D88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A3F4BA0F-8B11-1E31-63F3-C72EF4D856BC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41A88FAE-2F66-4FCD-C611-2AD8F1B78267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C4E6CD26-4AAF-D8B3-9D9C-01A5366D1A8E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6A42C16F-BBE6-D5C1-B282-07B7D8D17267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65C437AB-CABD-FF2F-916F-646876D5EC09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A94BE978-DA5E-0016-8572-99DAD6548C5F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9498BA34-6F33-BA50-5BEF-33865710F34C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2105D29F-3975-8A77-FE29-FCD5461BC885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4E6DBA9E-B66D-AC09-0B24-54B384299E81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2D4C8EEB-D7EC-4468-150D-B83CC13E7DB3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B63166F8-F0E1-15B1-5F78-14044842F289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7651A5B0-F19C-A75D-E008-3246A576021C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526BB548-DCD6-CFC2-F17E-A0B9FD253248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0F968A77-F637-2B55-C61A-3AF316CB943C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0490D9B4-1708-2D0E-51CE-8D5A411D7C0D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46E11D96-AAC7-57CD-0724-0F3A8A15D39E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A585136C-34FD-CAC0-6A37-9633FB8284DE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779BC719-8580-294A-50E2-9FD70120B76F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6A2409E0-B0E2-00CE-6468-7DEF5EC7CC56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3840CB42-721B-BEAD-D047-7FB241681A3F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AAC4B437-9BF0-CAC6-E519-848482F7354B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56FADDC2-53CC-84F0-FA50-C80F31C856E9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9375E02B-ECA7-F538-FFA5-38DD2CDCE813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519B4D04-3158-7C07-8749-A63CB8BDC780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735A1311-AA40-9360-407A-EC0E582AF51E}"/>
              </a:ext>
            </a:extLst>
          </p:cNvPr>
          <p:cNvGrpSpPr/>
          <p:nvPr userDrawn="1"/>
        </p:nvGrpSpPr>
        <p:grpSpPr>
          <a:xfrm>
            <a:off x="389847" y="7758422"/>
            <a:ext cx="1281600" cy="284400"/>
            <a:chOff x="2085975" y="2543175"/>
            <a:chExt cx="8020050" cy="177165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2AB01CE6-C648-7D93-C968-02AD5349986F}"/>
                </a:ext>
              </a:extLst>
            </p:cNvPr>
            <p:cNvSpPr/>
            <p:nvPr/>
          </p:nvSpPr>
          <p:spPr>
            <a:xfrm>
              <a:off x="2085975" y="2549842"/>
              <a:ext cx="518160" cy="1170622"/>
            </a:xfrm>
            <a:custGeom>
              <a:avLst/>
              <a:gdLst>
                <a:gd name="connsiteX0" fmla="*/ 176213 w 518160"/>
                <a:gd name="connsiteY0" fmla="*/ 0 h 1170622"/>
                <a:gd name="connsiteX1" fmla="*/ 0 w 518160"/>
                <a:gd name="connsiteY1" fmla="*/ 296228 h 1170622"/>
                <a:gd name="connsiteX2" fmla="*/ 165735 w 518160"/>
                <a:gd name="connsiteY2" fmla="*/ 578168 h 1170622"/>
                <a:gd name="connsiteX3" fmla="*/ 4763 w 518160"/>
                <a:gd name="connsiteY3" fmla="*/ 879158 h 1170622"/>
                <a:gd name="connsiteX4" fmla="*/ 180975 w 518160"/>
                <a:gd name="connsiteY4" fmla="*/ 1170623 h 1170622"/>
                <a:gd name="connsiteX5" fmla="*/ 518160 w 518160"/>
                <a:gd name="connsiteY5" fmla="*/ 578168 h 117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0" h="1170622">
                  <a:moveTo>
                    <a:pt x="176213" y="0"/>
                  </a:moveTo>
                  <a:lnTo>
                    <a:pt x="0" y="296228"/>
                  </a:lnTo>
                  <a:lnTo>
                    <a:pt x="165735" y="578168"/>
                  </a:lnTo>
                  <a:lnTo>
                    <a:pt x="4763" y="879158"/>
                  </a:lnTo>
                  <a:lnTo>
                    <a:pt x="180975" y="1170623"/>
                  </a:lnTo>
                  <a:lnTo>
                    <a:pt x="518160" y="578168"/>
                  </a:lnTo>
                  <a:close/>
                </a:path>
              </a:pathLst>
            </a:custGeom>
            <a:solidFill>
              <a:srgbClr val="E952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EBAA3FEC-073C-3664-E6FF-910744167B66}"/>
                </a:ext>
              </a:extLst>
            </p:cNvPr>
            <p:cNvGrpSpPr/>
            <p:nvPr/>
          </p:nvGrpSpPr>
          <p:grpSpPr>
            <a:xfrm>
              <a:off x="2262187" y="2543651"/>
              <a:ext cx="7841932" cy="1769268"/>
              <a:chOff x="2262187" y="2543651"/>
              <a:chExt cx="7841932" cy="1769268"/>
            </a:xfrm>
            <a:solidFill>
              <a:srgbClr val="582582"/>
            </a:solidFill>
          </p:grpSpPr>
          <p:sp>
            <p:nvSpPr>
              <p:cNvPr id="7" name="Freeform: Shape 37">
                <a:extLst>
                  <a:ext uri="{FF2B5EF4-FFF2-40B4-BE49-F238E27FC236}">
                    <a16:creationId xmlns:a16="http://schemas.microsoft.com/office/drawing/2014/main" id="{DDC1EA70-F9B4-4210-EE8B-954A4A96308B}"/>
                  </a:ext>
                </a:extLst>
              </p:cNvPr>
              <p:cNvSpPr/>
              <p:nvPr/>
            </p:nvSpPr>
            <p:spPr>
              <a:xfrm>
                <a:off x="2262187" y="2549842"/>
                <a:ext cx="1009650" cy="1181099"/>
              </a:xfrm>
              <a:custGeom>
                <a:avLst/>
                <a:gdLst>
                  <a:gd name="connsiteX0" fmla="*/ 678180 w 1009650"/>
                  <a:gd name="connsiteY0" fmla="*/ 0 h 1181099"/>
                  <a:gd name="connsiteX1" fmla="*/ 4763 w 1009650"/>
                  <a:gd name="connsiteY1" fmla="*/ 0 h 1181099"/>
                  <a:gd name="connsiteX2" fmla="*/ 4763 w 1009650"/>
                  <a:gd name="connsiteY2" fmla="*/ 8573 h 1181099"/>
                  <a:gd name="connsiteX3" fmla="*/ 165735 w 1009650"/>
                  <a:gd name="connsiteY3" fmla="*/ 280988 h 1181099"/>
                  <a:gd name="connsiteX4" fmla="*/ 521970 w 1009650"/>
                  <a:gd name="connsiteY4" fmla="*/ 280988 h 1181099"/>
                  <a:gd name="connsiteX5" fmla="*/ 689610 w 1009650"/>
                  <a:gd name="connsiteY5" fmla="*/ 587693 h 1181099"/>
                  <a:gd name="connsiteX6" fmla="*/ 512445 w 1009650"/>
                  <a:gd name="connsiteY6" fmla="*/ 879158 h 1181099"/>
                  <a:gd name="connsiteX7" fmla="*/ 170498 w 1009650"/>
                  <a:gd name="connsiteY7" fmla="*/ 879158 h 1181099"/>
                  <a:gd name="connsiteX8" fmla="*/ 4763 w 1009650"/>
                  <a:gd name="connsiteY8" fmla="*/ 1170623 h 1181099"/>
                  <a:gd name="connsiteX9" fmla="*/ 2857 w 1009650"/>
                  <a:gd name="connsiteY9" fmla="*/ 1167765 h 1181099"/>
                  <a:gd name="connsiteX10" fmla="*/ 0 w 1009650"/>
                  <a:gd name="connsiteY10" fmla="*/ 1176338 h 1181099"/>
                  <a:gd name="connsiteX11" fmla="*/ 667703 w 1009650"/>
                  <a:gd name="connsiteY11" fmla="*/ 1181100 h 1181099"/>
                  <a:gd name="connsiteX12" fmla="*/ 1009650 w 1009650"/>
                  <a:gd name="connsiteY12" fmla="*/ 598170 h 11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650" h="1181099">
                    <a:moveTo>
                      <a:pt x="678180" y="0"/>
                    </a:moveTo>
                    <a:lnTo>
                      <a:pt x="4763" y="0"/>
                    </a:lnTo>
                    <a:lnTo>
                      <a:pt x="4763" y="8573"/>
                    </a:lnTo>
                    <a:lnTo>
                      <a:pt x="165735" y="280988"/>
                    </a:lnTo>
                    <a:lnTo>
                      <a:pt x="521970" y="280988"/>
                    </a:lnTo>
                    <a:lnTo>
                      <a:pt x="689610" y="587693"/>
                    </a:lnTo>
                    <a:lnTo>
                      <a:pt x="512445" y="879158"/>
                    </a:lnTo>
                    <a:lnTo>
                      <a:pt x="170498" y="879158"/>
                    </a:lnTo>
                    <a:lnTo>
                      <a:pt x="4763" y="1170623"/>
                    </a:lnTo>
                    <a:lnTo>
                      <a:pt x="2857" y="1167765"/>
                    </a:lnTo>
                    <a:lnTo>
                      <a:pt x="0" y="1176338"/>
                    </a:lnTo>
                    <a:lnTo>
                      <a:pt x="667703" y="1181100"/>
                    </a:lnTo>
                    <a:lnTo>
                      <a:pt x="1009650" y="59817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aphic 7">
                <a:extLst>
                  <a:ext uri="{FF2B5EF4-FFF2-40B4-BE49-F238E27FC236}">
                    <a16:creationId xmlns:a16="http://schemas.microsoft.com/office/drawing/2014/main" id="{94DE81D4-442A-EE13-85E5-42A743097FE7}"/>
                  </a:ext>
                </a:extLst>
              </p:cNvPr>
              <p:cNvGrpSpPr/>
              <p:nvPr/>
            </p:nvGrpSpPr>
            <p:grpSpPr>
              <a:xfrm>
                <a:off x="3593782" y="3992879"/>
                <a:ext cx="6510337" cy="320040"/>
                <a:chOff x="3593782" y="3992879"/>
                <a:chExt cx="6510337" cy="320040"/>
              </a:xfrm>
              <a:solidFill>
                <a:srgbClr val="582582"/>
              </a:solidFill>
            </p:grpSpPr>
            <p:sp>
              <p:nvSpPr>
                <p:cNvPr id="17" name="Freeform: Shape 47">
                  <a:extLst>
                    <a:ext uri="{FF2B5EF4-FFF2-40B4-BE49-F238E27FC236}">
                      <a16:creationId xmlns:a16="http://schemas.microsoft.com/office/drawing/2014/main" id="{49CF1C7D-4C2F-92E8-BAAC-3979E200DFA6}"/>
                    </a:ext>
                  </a:extLst>
                </p:cNvPr>
                <p:cNvSpPr/>
                <p:nvPr/>
              </p:nvSpPr>
              <p:spPr>
                <a:xfrm>
                  <a:off x="3593782" y="4007167"/>
                  <a:ext cx="240029" cy="300037"/>
                </a:xfrm>
                <a:custGeom>
                  <a:avLst/>
                  <a:gdLst>
                    <a:gd name="connsiteX0" fmla="*/ 184785 w 240029"/>
                    <a:gd name="connsiteY0" fmla="*/ 239078 h 300037"/>
                    <a:gd name="connsiteX1" fmla="*/ 53340 w 240029"/>
                    <a:gd name="connsiteY1" fmla="*/ 239078 h 300037"/>
                    <a:gd name="connsiteX2" fmla="*/ 32385 w 240029"/>
                    <a:gd name="connsiteY2" fmla="*/ 300038 h 300037"/>
                    <a:gd name="connsiteX3" fmla="*/ 0 w 240029"/>
                    <a:gd name="connsiteY3" fmla="*/ 300038 h 300037"/>
                    <a:gd name="connsiteX4" fmla="*/ 104775 w 240029"/>
                    <a:gd name="connsiteY4" fmla="*/ 0 h 300037"/>
                    <a:gd name="connsiteX5" fmla="*/ 136208 w 240029"/>
                    <a:gd name="connsiteY5" fmla="*/ 0 h 300037"/>
                    <a:gd name="connsiteX6" fmla="*/ 240030 w 240029"/>
                    <a:gd name="connsiteY6" fmla="*/ 300038 h 300037"/>
                    <a:gd name="connsiteX7" fmla="*/ 206692 w 240029"/>
                    <a:gd name="connsiteY7" fmla="*/ 300038 h 300037"/>
                    <a:gd name="connsiteX8" fmla="*/ 184785 w 240029"/>
                    <a:gd name="connsiteY8" fmla="*/ 239078 h 300037"/>
                    <a:gd name="connsiteX9" fmla="*/ 174308 w 240029"/>
                    <a:gd name="connsiteY9" fmla="*/ 209550 h 300037"/>
                    <a:gd name="connsiteX10" fmla="*/ 119063 w 240029"/>
                    <a:gd name="connsiteY10" fmla="*/ 48578 h 300037"/>
                    <a:gd name="connsiteX11" fmla="*/ 63817 w 240029"/>
                    <a:gd name="connsiteY11" fmla="*/ 209550 h 300037"/>
                    <a:gd name="connsiteX12" fmla="*/ 174308 w 240029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29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2" y="300038"/>
                      </a:lnTo>
                      <a:lnTo>
                        <a:pt x="184785" y="239078"/>
                      </a:lnTo>
                      <a:close/>
                      <a:moveTo>
                        <a:pt x="174308" y="209550"/>
                      </a:moveTo>
                      <a:lnTo>
                        <a:pt x="119063" y="48578"/>
                      </a:lnTo>
                      <a:lnTo>
                        <a:pt x="63817" y="209550"/>
                      </a:lnTo>
                      <a:lnTo>
                        <a:pt x="174308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48">
                  <a:extLst>
                    <a:ext uri="{FF2B5EF4-FFF2-40B4-BE49-F238E27FC236}">
                      <a16:creationId xmlns:a16="http://schemas.microsoft.com/office/drawing/2014/main" id="{A8C1082B-58DB-1C4D-E6D9-45E8C92950CB}"/>
                    </a:ext>
                  </a:extLst>
                </p:cNvPr>
                <p:cNvSpPr/>
                <p:nvPr/>
              </p:nvSpPr>
              <p:spPr>
                <a:xfrm>
                  <a:off x="3894772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3 w 209550"/>
                    <a:gd name="connsiteY2" fmla="*/ 314325 h 319087"/>
                    <a:gd name="connsiteX3" fmla="*/ 180023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3 w 209550"/>
                    <a:gd name="connsiteY7" fmla="*/ 134303 h 319087"/>
                    <a:gd name="connsiteX8" fmla="*/ 180023 w 209550"/>
                    <a:gd name="connsiteY8" fmla="*/ 0 h 319087"/>
                    <a:gd name="connsiteX9" fmla="*/ 209550 w 209550"/>
                    <a:gd name="connsiteY9" fmla="*/ 0 h 319087"/>
                    <a:gd name="connsiteX10" fmla="*/ 181928 w 209550"/>
                    <a:gd name="connsiteY10" fmla="*/ 210503 h 319087"/>
                    <a:gd name="connsiteX11" fmla="*/ 106680 w 209550"/>
                    <a:gd name="connsiteY11" fmla="*/ 131445 h 319087"/>
                    <a:gd name="connsiteX12" fmla="*/ 30480 w 209550"/>
                    <a:gd name="connsiteY12" fmla="*/ 210503 h 319087"/>
                    <a:gd name="connsiteX13" fmla="*/ 106680 w 209550"/>
                    <a:gd name="connsiteY13" fmla="*/ 289560 h 319087"/>
                    <a:gd name="connsiteX14" fmla="*/ 181928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3" y="314325"/>
                      </a:lnTo>
                      <a:lnTo>
                        <a:pt x="180023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3" y="134303"/>
                      </a:cubicBezTo>
                      <a:lnTo>
                        <a:pt x="180023" y="0"/>
                      </a:lnTo>
                      <a:lnTo>
                        <a:pt x="209550" y="0"/>
                      </a:lnTo>
                      <a:close/>
                      <a:moveTo>
                        <a:pt x="181928" y="210503"/>
                      </a:moveTo>
                      <a:cubicBezTo>
                        <a:pt x="181928" y="164783"/>
                        <a:pt x="151448" y="131445"/>
                        <a:pt x="106680" y="131445"/>
                      </a:cubicBezTo>
                      <a:cubicBezTo>
                        <a:pt x="61913" y="131445"/>
                        <a:pt x="30480" y="164783"/>
                        <a:pt x="30480" y="210503"/>
                      </a:cubicBezTo>
                      <a:cubicBezTo>
                        <a:pt x="30480" y="256223"/>
                        <a:pt x="61913" y="289560"/>
                        <a:pt x="106680" y="289560"/>
                      </a:cubicBezTo>
                      <a:cubicBezTo>
                        <a:pt x="151448" y="289560"/>
                        <a:pt x="181928" y="257175"/>
                        <a:pt x="181928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49">
                  <a:extLst>
                    <a:ext uri="{FF2B5EF4-FFF2-40B4-BE49-F238E27FC236}">
                      <a16:creationId xmlns:a16="http://schemas.microsoft.com/office/drawing/2014/main" id="{2AF3C241-0363-6168-0EE6-8A11C89112B2}"/>
                    </a:ext>
                  </a:extLst>
                </p:cNvPr>
                <p:cNvSpPr/>
                <p:nvPr/>
              </p:nvSpPr>
              <p:spPr>
                <a:xfrm>
                  <a:off x="4181475" y="4099559"/>
                  <a:ext cx="192404" cy="207645"/>
                </a:xfrm>
                <a:custGeom>
                  <a:avLst/>
                  <a:gdLst>
                    <a:gd name="connsiteX0" fmla="*/ 192405 w 192404"/>
                    <a:gd name="connsiteY0" fmla="*/ 0 h 207645"/>
                    <a:gd name="connsiteX1" fmla="*/ 109538 w 192404"/>
                    <a:gd name="connsiteY1" fmla="*/ 207645 h 207645"/>
                    <a:gd name="connsiteX2" fmla="*/ 81915 w 192404"/>
                    <a:gd name="connsiteY2" fmla="*/ 207645 h 207645"/>
                    <a:gd name="connsiteX3" fmla="*/ 0 w 192404"/>
                    <a:gd name="connsiteY3" fmla="*/ 0 h 207645"/>
                    <a:gd name="connsiteX4" fmla="*/ 32385 w 192404"/>
                    <a:gd name="connsiteY4" fmla="*/ 0 h 207645"/>
                    <a:gd name="connsiteX5" fmla="*/ 96203 w 192404"/>
                    <a:gd name="connsiteY5" fmla="*/ 164783 h 207645"/>
                    <a:gd name="connsiteX6" fmla="*/ 160972 w 192404"/>
                    <a:gd name="connsiteY6" fmla="*/ 0 h 207645"/>
                    <a:gd name="connsiteX7" fmla="*/ 192405 w 192404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4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2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0">
                  <a:extLst>
                    <a:ext uri="{FF2B5EF4-FFF2-40B4-BE49-F238E27FC236}">
                      <a16:creationId xmlns:a16="http://schemas.microsoft.com/office/drawing/2014/main" id="{A67BE1FA-A25D-DD98-C060-A30DC4247885}"/>
                    </a:ext>
                  </a:extLst>
                </p:cNvPr>
                <p:cNvSpPr/>
                <p:nvPr/>
              </p:nvSpPr>
              <p:spPr>
                <a:xfrm>
                  <a:off x="4433887" y="4095750"/>
                  <a:ext cx="160019" cy="216217"/>
                </a:xfrm>
                <a:custGeom>
                  <a:avLst/>
                  <a:gdLst>
                    <a:gd name="connsiteX0" fmla="*/ 160020 w 160019"/>
                    <a:gd name="connsiteY0" fmla="*/ 73342 h 216217"/>
                    <a:gd name="connsiteX1" fmla="*/ 160020 w 160019"/>
                    <a:gd name="connsiteY1" fmla="*/ 211455 h 216217"/>
                    <a:gd name="connsiteX2" fmla="*/ 130493 w 160019"/>
                    <a:gd name="connsiteY2" fmla="*/ 211455 h 216217"/>
                    <a:gd name="connsiteX3" fmla="*/ 130493 w 160019"/>
                    <a:gd name="connsiteY3" fmla="*/ 189547 h 216217"/>
                    <a:gd name="connsiteX4" fmla="*/ 69533 w 160019"/>
                    <a:gd name="connsiteY4" fmla="*/ 216217 h 216217"/>
                    <a:gd name="connsiteX5" fmla="*/ 0 w 160019"/>
                    <a:gd name="connsiteY5" fmla="*/ 154305 h 216217"/>
                    <a:gd name="connsiteX6" fmla="*/ 70485 w 160019"/>
                    <a:gd name="connsiteY6" fmla="*/ 91440 h 216217"/>
                    <a:gd name="connsiteX7" fmla="*/ 130493 w 160019"/>
                    <a:gd name="connsiteY7" fmla="*/ 84772 h 216217"/>
                    <a:gd name="connsiteX8" fmla="*/ 130493 w 160019"/>
                    <a:gd name="connsiteY8" fmla="*/ 74295 h 216217"/>
                    <a:gd name="connsiteX9" fmla="*/ 80963 w 160019"/>
                    <a:gd name="connsiteY9" fmla="*/ 28575 h 216217"/>
                    <a:gd name="connsiteX10" fmla="*/ 32385 w 160019"/>
                    <a:gd name="connsiteY10" fmla="*/ 67628 h 216217"/>
                    <a:gd name="connsiteX11" fmla="*/ 3810 w 160019"/>
                    <a:gd name="connsiteY11" fmla="*/ 67628 h 216217"/>
                    <a:gd name="connsiteX12" fmla="*/ 80963 w 160019"/>
                    <a:gd name="connsiteY12" fmla="*/ 0 h 216217"/>
                    <a:gd name="connsiteX13" fmla="*/ 160020 w 160019"/>
                    <a:gd name="connsiteY13" fmla="*/ 73342 h 216217"/>
                    <a:gd name="connsiteX14" fmla="*/ 130493 w 160019"/>
                    <a:gd name="connsiteY14" fmla="*/ 138113 h 216217"/>
                    <a:gd name="connsiteX15" fmla="*/ 130493 w 160019"/>
                    <a:gd name="connsiteY15" fmla="*/ 110490 h 216217"/>
                    <a:gd name="connsiteX16" fmla="*/ 73342 w 160019"/>
                    <a:gd name="connsiteY16" fmla="*/ 116205 h 216217"/>
                    <a:gd name="connsiteX17" fmla="*/ 28575 w 160019"/>
                    <a:gd name="connsiteY17" fmla="*/ 153353 h 216217"/>
                    <a:gd name="connsiteX18" fmla="*/ 71438 w 160019"/>
                    <a:gd name="connsiteY18" fmla="*/ 188595 h 216217"/>
                    <a:gd name="connsiteX19" fmla="*/ 130493 w 160019"/>
                    <a:gd name="connsiteY19" fmla="*/ 138113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0019" h="216217">
                      <a:moveTo>
                        <a:pt x="160020" y="73342"/>
                      </a:moveTo>
                      <a:lnTo>
                        <a:pt x="160020" y="211455"/>
                      </a:lnTo>
                      <a:lnTo>
                        <a:pt x="130493" y="211455"/>
                      </a:lnTo>
                      <a:lnTo>
                        <a:pt x="130493" y="189547"/>
                      </a:lnTo>
                      <a:cubicBezTo>
                        <a:pt x="117157" y="205740"/>
                        <a:pt x="96203" y="216217"/>
                        <a:pt x="69533" y="216217"/>
                      </a:cubicBezTo>
                      <a:cubicBezTo>
                        <a:pt x="26670" y="216217"/>
                        <a:pt x="0" y="190500"/>
                        <a:pt x="0" y="154305"/>
                      </a:cubicBezTo>
                      <a:cubicBezTo>
                        <a:pt x="0" y="118110"/>
                        <a:pt x="25717" y="96203"/>
                        <a:pt x="70485" y="91440"/>
                      </a:cubicBezTo>
                      <a:lnTo>
                        <a:pt x="130493" y="84772"/>
                      </a:lnTo>
                      <a:lnTo>
                        <a:pt x="130493" y="74295"/>
                      </a:lnTo>
                      <a:cubicBezTo>
                        <a:pt x="130493" y="48578"/>
                        <a:pt x="109538" y="28575"/>
                        <a:pt x="80963" y="28575"/>
                      </a:cubicBezTo>
                      <a:cubicBezTo>
                        <a:pt x="55245" y="28575"/>
                        <a:pt x="35242" y="44767"/>
                        <a:pt x="32385" y="67628"/>
                      </a:cubicBezTo>
                      <a:lnTo>
                        <a:pt x="3810" y="67628"/>
                      </a:lnTo>
                      <a:cubicBezTo>
                        <a:pt x="6667" y="28575"/>
                        <a:pt x="37147" y="0"/>
                        <a:pt x="80963" y="0"/>
                      </a:cubicBezTo>
                      <a:cubicBezTo>
                        <a:pt x="126682" y="0"/>
                        <a:pt x="160020" y="30480"/>
                        <a:pt x="160020" y="73342"/>
                      </a:cubicBezTo>
                      <a:close/>
                      <a:moveTo>
                        <a:pt x="130493" y="138113"/>
                      </a:moveTo>
                      <a:lnTo>
                        <a:pt x="130493" y="110490"/>
                      </a:lnTo>
                      <a:lnTo>
                        <a:pt x="73342" y="116205"/>
                      </a:lnTo>
                      <a:cubicBezTo>
                        <a:pt x="43815" y="119063"/>
                        <a:pt x="28575" y="133350"/>
                        <a:pt x="28575" y="153353"/>
                      </a:cubicBezTo>
                      <a:cubicBezTo>
                        <a:pt x="28575" y="172403"/>
                        <a:pt x="43815" y="188595"/>
                        <a:pt x="71438" y="188595"/>
                      </a:cubicBezTo>
                      <a:cubicBezTo>
                        <a:pt x="106680" y="189547"/>
                        <a:pt x="130493" y="164783"/>
                        <a:pt x="130493" y="13811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51">
                  <a:extLst>
                    <a:ext uri="{FF2B5EF4-FFF2-40B4-BE49-F238E27FC236}">
                      <a16:creationId xmlns:a16="http://schemas.microsoft.com/office/drawing/2014/main" id="{47E8F6A1-C32C-6756-A960-D7BF8B673FCC}"/>
                    </a:ext>
                  </a:extLst>
                </p:cNvPr>
                <p:cNvSpPr/>
                <p:nvPr/>
              </p:nvSpPr>
              <p:spPr>
                <a:xfrm>
                  <a:off x="4693919" y="4094797"/>
                  <a:ext cx="172402" cy="212407"/>
                </a:xfrm>
                <a:custGeom>
                  <a:avLst/>
                  <a:gdLst>
                    <a:gd name="connsiteX0" fmla="*/ 172403 w 172402"/>
                    <a:gd name="connsiteY0" fmla="*/ 83820 h 212407"/>
                    <a:gd name="connsiteX1" fmla="*/ 172403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8 w 172402"/>
                    <a:gd name="connsiteY5" fmla="*/ 86678 h 212407"/>
                    <a:gd name="connsiteX6" fmla="*/ 29528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8 w 172402"/>
                    <a:gd name="connsiteY9" fmla="*/ 4763 h 212407"/>
                    <a:gd name="connsiteX10" fmla="*/ 29528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3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3" y="83820"/>
                      </a:moveTo>
                      <a:lnTo>
                        <a:pt x="172403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8" y="54293"/>
                        <a:pt x="29528" y="86678"/>
                      </a:cubicBezTo>
                      <a:lnTo>
                        <a:pt x="29528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8" y="4763"/>
                      </a:lnTo>
                      <a:lnTo>
                        <a:pt x="29528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7160" y="953"/>
                        <a:pt x="172403" y="36195"/>
                        <a:pt x="172403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52">
                  <a:extLst>
                    <a:ext uri="{FF2B5EF4-FFF2-40B4-BE49-F238E27FC236}">
                      <a16:creationId xmlns:a16="http://schemas.microsoft.com/office/drawing/2014/main" id="{2BE13C45-AD17-D7CF-641E-1869E93C5E74}"/>
                    </a:ext>
                  </a:extLst>
                </p:cNvPr>
                <p:cNvSpPr/>
                <p:nvPr/>
              </p:nvSpPr>
              <p:spPr>
                <a:xfrm>
                  <a:off x="4953000" y="4095750"/>
                  <a:ext cx="191452" cy="216217"/>
                </a:xfrm>
                <a:custGeom>
                  <a:avLst/>
                  <a:gdLst>
                    <a:gd name="connsiteX0" fmla="*/ 106680 w 191452"/>
                    <a:gd name="connsiteY0" fmla="*/ 0 h 216217"/>
                    <a:gd name="connsiteX1" fmla="*/ 191453 w 191452"/>
                    <a:gd name="connsiteY1" fmla="*/ 42863 h 216217"/>
                    <a:gd name="connsiteX2" fmla="*/ 168593 w 191452"/>
                    <a:gd name="connsiteY2" fmla="*/ 60008 h 216217"/>
                    <a:gd name="connsiteX3" fmla="*/ 106680 w 191452"/>
                    <a:gd name="connsiteY3" fmla="*/ 28575 h 216217"/>
                    <a:gd name="connsiteX4" fmla="*/ 29528 w 191452"/>
                    <a:gd name="connsiteY4" fmla="*/ 107633 h 216217"/>
                    <a:gd name="connsiteX5" fmla="*/ 106680 w 191452"/>
                    <a:gd name="connsiteY5" fmla="*/ 186690 h 216217"/>
                    <a:gd name="connsiteX6" fmla="*/ 168593 w 191452"/>
                    <a:gd name="connsiteY6" fmla="*/ 155258 h 216217"/>
                    <a:gd name="connsiteX7" fmla="*/ 191453 w 191452"/>
                    <a:gd name="connsiteY7" fmla="*/ 173355 h 216217"/>
                    <a:gd name="connsiteX8" fmla="*/ 106680 w 191452"/>
                    <a:gd name="connsiteY8" fmla="*/ 216217 h 216217"/>
                    <a:gd name="connsiteX9" fmla="*/ 0 w 191452"/>
                    <a:gd name="connsiteY9" fmla="*/ 107633 h 216217"/>
                    <a:gd name="connsiteX10" fmla="*/ 106680 w 191452"/>
                    <a:gd name="connsiteY10" fmla="*/ 0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1452" h="216217">
                      <a:moveTo>
                        <a:pt x="106680" y="0"/>
                      </a:moveTo>
                      <a:cubicBezTo>
                        <a:pt x="142875" y="0"/>
                        <a:pt x="173355" y="17145"/>
                        <a:pt x="191453" y="42863"/>
                      </a:cubicBezTo>
                      <a:lnTo>
                        <a:pt x="168593" y="60008"/>
                      </a:lnTo>
                      <a:cubicBezTo>
                        <a:pt x="155257" y="40958"/>
                        <a:pt x="133350" y="28575"/>
                        <a:pt x="106680" y="28575"/>
                      </a:cubicBezTo>
                      <a:cubicBezTo>
                        <a:pt x="60960" y="28575"/>
                        <a:pt x="29528" y="61913"/>
                        <a:pt x="29528" y="107633"/>
                      </a:cubicBezTo>
                      <a:cubicBezTo>
                        <a:pt x="29528" y="153353"/>
                        <a:pt x="60960" y="186690"/>
                        <a:pt x="106680" y="186690"/>
                      </a:cubicBezTo>
                      <a:cubicBezTo>
                        <a:pt x="133350" y="186690"/>
                        <a:pt x="155257" y="174308"/>
                        <a:pt x="168593" y="155258"/>
                      </a:cubicBezTo>
                      <a:lnTo>
                        <a:pt x="191453" y="173355"/>
                      </a:lnTo>
                      <a:cubicBezTo>
                        <a:pt x="173355" y="200025"/>
                        <a:pt x="142875" y="216217"/>
                        <a:pt x="106680" y="216217"/>
                      </a:cubicBezTo>
                      <a:cubicBezTo>
                        <a:pt x="44768" y="216217"/>
                        <a:pt x="0" y="169545"/>
                        <a:pt x="0" y="107633"/>
                      </a:cubicBezTo>
                      <a:cubicBezTo>
                        <a:pt x="0" y="45720"/>
                        <a:pt x="44768" y="0"/>
                        <a:pt x="106680" y="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53">
                  <a:extLst>
                    <a:ext uri="{FF2B5EF4-FFF2-40B4-BE49-F238E27FC236}">
                      <a16:creationId xmlns:a16="http://schemas.microsoft.com/office/drawing/2014/main" id="{E1892177-4C4F-8BC4-F5F8-79BEC1900DC5}"/>
                    </a:ext>
                  </a:extLst>
                </p:cNvPr>
                <p:cNvSpPr/>
                <p:nvPr/>
              </p:nvSpPr>
              <p:spPr>
                <a:xfrm>
                  <a:off x="5213032" y="4094797"/>
                  <a:ext cx="203597" cy="217170"/>
                </a:xfrm>
                <a:custGeom>
                  <a:avLst/>
                  <a:gdLst>
                    <a:gd name="connsiteX0" fmla="*/ 202883 w 203597"/>
                    <a:gd name="connsiteY0" fmla="*/ 122873 h 217170"/>
                    <a:gd name="connsiteX1" fmla="*/ 30480 w 203597"/>
                    <a:gd name="connsiteY1" fmla="*/ 122873 h 217170"/>
                    <a:gd name="connsiteX2" fmla="*/ 105728 w 203597"/>
                    <a:gd name="connsiteY2" fmla="*/ 187643 h 217170"/>
                    <a:gd name="connsiteX3" fmla="*/ 168593 w 203597"/>
                    <a:gd name="connsiteY3" fmla="*/ 155258 h 217170"/>
                    <a:gd name="connsiteX4" fmla="*/ 192405 w 203597"/>
                    <a:gd name="connsiteY4" fmla="*/ 171450 h 217170"/>
                    <a:gd name="connsiteX5" fmla="*/ 105728 w 203597"/>
                    <a:gd name="connsiteY5" fmla="*/ 217170 h 217170"/>
                    <a:gd name="connsiteX6" fmla="*/ 0 w 203597"/>
                    <a:gd name="connsiteY6" fmla="*/ 108585 h 217170"/>
                    <a:gd name="connsiteX7" fmla="*/ 101918 w 203597"/>
                    <a:gd name="connsiteY7" fmla="*/ 0 h 217170"/>
                    <a:gd name="connsiteX8" fmla="*/ 202883 w 203597"/>
                    <a:gd name="connsiteY8" fmla="*/ 108585 h 217170"/>
                    <a:gd name="connsiteX9" fmla="*/ 202883 w 203597"/>
                    <a:gd name="connsiteY9" fmla="*/ 122873 h 217170"/>
                    <a:gd name="connsiteX10" fmla="*/ 30480 w 203597"/>
                    <a:gd name="connsiteY10" fmla="*/ 95250 h 217170"/>
                    <a:gd name="connsiteX11" fmla="*/ 173355 w 203597"/>
                    <a:gd name="connsiteY11" fmla="*/ 95250 h 217170"/>
                    <a:gd name="connsiteX12" fmla="*/ 101918 w 203597"/>
                    <a:gd name="connsiteY12" fmla="*/ 29528 h 217170"/>
                    <a:gd name="connsiteX13" fmla="*/ 30480 w 203597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3597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3835" y="113348"/>
                        <a:pt x="203835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2865" y="29528"/>
                        <a:pt x="35243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54">
                  <a:extLst>
                    <a:ext uri="{FF2B5EF4-FFF2-40B4-BE49-F238E27FC236}">
                      <a16:creationId xmlns:a16="http://schemas.microsoft.com/office/drawing/2014/main" id="{0B03424F-2659-7F94-F57B-DBB9CBEFC854}"/>
                    </a:ext>
                  </a:extLst>
                </p:cNvPr>
                <p:cNvSpPr/>
                <p:nvPr/>
              </p:nvSpPr>
              <p:spPr>
                <a:xfrm>
                  <a:off x="5490209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55">
                  <a:extLst>
                    <a:ext uri="{FF2B5EF4-FFF2-40B4-BE49-F238E27FC236}">
                      <a16:creationId xmlns:a16="http://schemas.microsoft.com/office/drawing/2014/main" id="{7A8EA4D6-E0E0-09E0-369D-0D8B4D245E80}"/>
                    </a:ext>
                  </a:extLst>
                </p:cNvPr>
                <p:cNvSpPr/>
                <p:nvPr/>
              </p:nvSpPr>
              <p:spPr>
                <a:xfrm>
                  <a:off x="5923597" y="4007167"/>
                  <a:ext cx="240030" cy="300037"/>
                </a:xfrm>
                <a:custGeom>
                  <a:avLst/>
                  <a:gdLst>
                    <a:gd name="connsiteX0" fmla="*/ 184785 w 240030"/>
                    <a:gd name="connsiteY0" fmla="*/ 239078 h 300037"/>
                    <a:gd name="connsiteX1" fmla="*/ 53340 w 240030"/>
                    <a:gd name="connsiteY1" fmla="*/ 239078 h 300037"/>
                    <a:gd name="connsiteX2" fmla="*/ 32385 w 240030"/>
                    <a:gd name="connsiteY2" fmla="*/ 300038 h 300037"/>
                    <a:gd name="connsiteX3" fmla="*/ 0 w 240030"/>
                    <a:gd name="connsiteY3" fmla="*/ 300038 h 300037"/>
                    <a:gd name="connsiteX4" fmla="*/ 104775 w 240030"/>
                    <a:gd name="connsiteY4" fmla="*/ 0 h 300037"/>
                    <a:gd name="connsiteX5" fmla="*/ 136208 w 240030"/>
                    <a:gd name="connsiteY5" fmla="*/ 0 h 300037"/>
                    <a:gd name="connsiteX6" fmla="*/ 240030 w 240030"/>
                    <a:gd name="connsiteY6" fmla="*/ 300038 h 300037"/>
                    <a:gd name="connsiteX7" fmla="*/ 206693 w 240030"/>
                    <a:gd name="connsiteY7" fmla="*/ 300038 h 300037"/>
                    <a:gd name="connsiteX8" fmla="*/ 184785 w 240030"/>
                    <a:gd name="connsiteY8" fmla="*/ 239078 h 300037"/>
                    <a:gd name="connsiteX9" fmla="*/ 175260 w 240030"/>
                    <a:gd name="connsiteY9" fmla="*/ 209550 h 300037"/>
                    <a:gd name="connsiteX10" fmla="*/ 120015 w 240030"/>
                    <a:gd name="connsiteY10" fmla="*/ 48578 h 300037"/>
                    <a:gd name="connsiteX11" fmla="*/ 64770 w 240030"/>
                    <a:gd name="connsiteY11" fmla="*/ 209550 h 300037"/>
                    <a:gd name="connsiteX12" fmla="*/ 175260 w 240030"/>
                    <a:gd name="connsiteY12" fmla="*/ 209550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030" h="300037">
                      <a:moveTo>
                        <a:pt x="184785" y="239078"/>
                      </a:moveTo>
                      <a:lnTo>
                        <a:pt x="53340" y="239078"/>
                      </a:lnTo>
                      <a:lnTo>
                        <a:pt x="32385" y="300038"/>
                      </a:lnTo>
                      <a:lnTo>
                        <a:pt x="0" y="300038"/>
                      </a:lnTo>
                      <a:lnTo>
                        <a:pt x="104775" y="0"/>
                      </a:lnTo>
                      <a:lnTo>
                        <a:pt x="136208" y="0"/>
                      </a:lnTo>
                      <a:lnTo>
                        <a:pt x="240030" y="300038"/>
                      </a:lnTo>
                      <a:lnTo>
                        <a:pt x="206693" y="300038"/>
                      </a:lnTo>
                      <a:lnTo>
                        <a:pt x="184785" y="239078"/>
                      </a:lnTo>
                      <a:close/>
                      <a:moveTo>
                        <a:pt x="175260" y="209550"/>
                      </a:moveTo>
                      <a:lnTo>
                        <a:pt x="120015" y="48578"/>
                      </a:lnTo>
                      <a:lnTo>
                        <a:pt x="64770" y="209550"/>
                      </a:lnTo>
                      <a:lnTo>
                        <a:pt x="175260" y="20955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56">
                  <a:extLst>
                    <a:ext uri="{FF2B5EF4-FFF2-40B4-BE49-F238E27FC236}">
                      <a16:creationId xmlns:a16="http://schemas.microsoft.com/office/drawing/2014/main" id="{EDE5246E-CFF2-8E54-5595-4B5FA8EC4ADA}"/>
                    </a:ext>
                  </a:extLst>
                </p:cNvPr>
                <p:cNvSpPr/>
                <p:nvPr/>
              </p:nvSpPr>
              <p:spPr>
                <a:xfrm>
                  <a:off x="6225540" y="3992879"/>
                  <a:ext cx="209550" cy="319087"/>
                </a:xfrm>
                <a:custGeom>
                  <a:avLst/>
                  <a:gdLst>
                    <a:gd name="connsiteX0" fmla="*/ 209550 w 209550"/>
                    <a:gd name="connsiteY0" fmla="*/ 953 h 319087"/>
                    <a:gd name="connsiteX1" fmla="*/ 209550 w 209550"/>
                    <a:gd name="connsiteY1" fmla="*/ 314325 h 319087"/>
                    <a:gd name="connsiteX2" fmla="*/ 180022 w 209550"/>
                    <a:gd name="connsiteY2" fmla="*/ 314325 h 319087"/>
                    <a:gd name="connsiteX3" fmla="*/ 180022 w 209550"/>
                    <a:gd name="connsiteY3" fmla="*/ 286703 h 319087"/>
                    <a:gd name="connsiteX4" fmla="*/ 104775 w 209550"/>
                    <a:gd name="connsiteY4" fmla="*/ 319088 h 319087"/>
                    <a:gd name="connsiteX5" fmla="*/ 0 w 209550"/>
                    <a:gd name="connsiteY5" fmla="*/ 210503 h 319087"/>
                    <a:gd name="connsiteX6" fmla="*/ 104775 w 209550"/>
                    <a:gd name="connsiteY6" fmla="*/ 101917 h 319087"/>
                    <a:gd name="connsiteX7" fmla="*/ 180022 w 209550"/>
                    <a:gd name="connsiteY7" fmla="*/ 134303 h 319087"/>
                    <a:gd name="connsiteX8" fmla="*/ 180022 w 209550"/>
                    <a:gd name="connsiteY8" fmla="*/ 0 h 319087"/>
                    <a:gd name="connsiteX9" fmla="*/ 209550 w 209550"/>
                    <a:gd name="connsiteY9" fmla="*/ 0 h 319087"/>
                    <a:gd name="connsiteX10" fmla="*/ 180975 w 209550"/>
                    <a:gd name="connsiteY10" fmla="*/ 210503 h 319087"/>
                    <a:gd name="connsiteX11" fmla="*/ 105728 w 209550"/>
                    <a:gd name="connsiteY11" fmla="*/ 131445 h 319087"/>
                    <a:gd name="connsiteX12" fmla="*/ 29528 w 209550"/>
                    <a:gd name="connsiteY12" fmla="*/ 210503 h 319087"/>
                    <a:gd name="connsiteX13" fmla="*/ 105728 w 209550"/>
                    <a:gd name="connsiteY13" fmla="*/ 289560 h 319087"/>
                    <a:gd name="connsiteX14" fmla="*/ 180975 w 209550"/>
                    <a:gd name="connsiteY14" fmla="*/ 210503 h 31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50" h="319087">
                      <a:moveTo>
                        <a:pt x="209550" y="953"/>
                      </a:moveTo>
                      <a:lnTo>
                        <a:pt x="209550" y="314325"/>
                      </a:lnTo>
                      <a:lnTo>
                        <a:pt x="180022" y="314325"/>
                      </a:lnTo>
                      <a:lnTo>
                        <a:pt x="180022" y="286703"/>
                      </a:lnTo>
                      <a:cubicBezTo>
                        <a:pt x="161925" y="306705"/>
                        <a:pt x="135255" y="319088"/>
                        <a:pt x="104775" y="319088"/>
                      </a:cubicBezTo>
                      <a:cubicBezTo>
                        <a:pt x="43815" y="319088"/>
                        <a:pt x="0" y="271463"/>
                        <a:pt x="0" y="210503"/>
                      </a:cubicBezTo>
                      <a:cubicBezTo>
                        <a:pt x="0" y="149542"/>
                        <a:pt x="43815" y="101917"/>
                        <a:pt x="104775" y="101917"/>
                      </a:cubicBezTo>
                      <a:cubicBezTo>
                        <a:pt x="135255" y="101917"/>
                        <a:pt x="161925" y="114300"/>
                        <a:pt x="180022" y="134303"/>
                      </a:cubicBezTo>
                      <a:lnTo>
                        <a:pt x="180022" y="0"/>
                      </a:lnTo>
                      <a:lnTo>
                        <a:pt x="209550" y="0"/>
                      </a:lnTo>
                      <a:close/>
                      <a:moveTo>
                        <a:pt x="180975" y="210503"/>
                      </a:moveTo>
                      <a:cubicBezTo>
                        <a:pt x="180975" y="164783"/>
                        <a:pt x="150495" y="131445"/>
                        <a:pt x="105728" y="131445"/>
                      </a:cubicBezTo>
                      <a:cubicBezTo>
                        <a:pt x="60960" y="131445"/>
                        <a:pt x="29528" y="164783"/>
                        <a:pt x="29528" y="210503"/>
                      </a:cubicBezTo>
                      <a:cubicBezTo>
                        <a:pt x="29528" y="256223"/>
                        <a:pt x="60960" y="289560"/>
                        <a:pt x="105728" y="289560"/>
                      </a:cubicBezTo>
                      <a:cubicBezTo>
                        <a:pt x="150495" y="289560"/>
                        <a:pt x="180975" y="257175"/>
                        <a:pt x="180975" y="210503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7">
                  <a:extLst>
                    <a:ext uri="{FF2B5EF4-FFF2-40B4-BE49-F238E27FC236}">
                      <a16:creationId xmlns:a16="http://schemas.microsoft.com/office/drawing/2014/main" id="{4741F0AB-E1E0-50F8-E5F2-2111A51C226B}"/>
                    </a:ext>
                  </a:extLst>
                </p:cNvPr>
                <p:cNvSpPr/>
                <p:nvPr/>
              </p:nvSpPr>
              <p:spPr>
                <a:xfrm>
                  <a:off x="6536055" y="3993832"/>
                  <a:ext cx="172402" cy="313372"/>
                </a:xfrm>
                <a:custGeom>
                  <a:avLst/>
                  <a:gdLst>
                    <a:gd name="connsiteX0" fmla="*/ 172402 w 172402"/>
                    <a:gd name="connsiteY0" fmla="*/ 184785 h 313372"/>
                    <a:gd name="connsiteX1" fmla="*/ 172402 w 172402"/>
                    <a:gd name="connsiteY1" fmla="*/ 313372 h 313372"/>
                    <a:gd name="connsiteX2" fmla="*/ 142875 w 172402"/>
                    <a:gd name="connsiteY2" fmla="*/ 313372 h 313372"/>
                    <a:gd name="connsiteX3" fmla="*/ 142875 w 172402"/>
                    <a:gd name="connsiteY3" fmla="*/ 187642 h 313372"/>
                    <a:gd name="connsiteX4" fmla="*/ 85725 w 172402"/>
                    <a:gd name="connsiteY4" fmla="*/ 130492 h 313372"/>
                    <a:gd name="connsiteX5" fmla="*/ 29527 w 172402"/>
                    <a:gd name="connsiteY5" fmla="*/ 187642 h 313372"/>
                    <a:gd name="connsiteX6" fmla="*/ 29527 w 172402"/>
                    <a:gd name="connsiteY6" fmla="*/ 313372 h 313372"/>
                    <a:gd name="connsiteX7" fmla="*/ 0 w 172402"/>
                    <a:gd name="connsiteY7" fmla="*/ 313372 h 313372"/>
                    <a:gd name="connsiteX8" fmla="*/ 0 w 172402"/>
                    <a:gd name="connsiteY8" fmla="*/ 0 h 313372"/>
                    <a:gd name="connsiteX9" fmla="*/ 29527 w 172402"/>
                    <a:gd name="connsiteY9" fmla="*/ 0 h 313372"/>
                    <a:gd name="connsiteX10" fmla="*/ 29527 w 172402"/>
                    <a:gd name="connsiteY10" fmla="*/ 127635 h 313372"/>
                    <a:gd name="connsiteX11" fmla="*/ 89535 w 172402"/>
                    <a:gd name="connsiteY11" fmla="*/ 101917 h 313372"/>
                    <a:gd name="connsiteX12" fmla="*/ 172402 w 172402"/>
                    <a:gd name="connsiteY12" fmla="*/ 184785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313372">
                      <a:moveTo>
                        <a:pt x="172402" y="184785"/>
                      </a:moveTo>
                      <a:lnTo>
                        <a:pt x="172402" y="313372"/>
                      </a:lnTo>
                      <a:lnTo>
                        <a:pt x="142875" y="313372"/>
                      </a:lnTo>
                      <a:lnTo>
                        <a:pt x="142875" y="187642"/>
                      </a:lnTo>
                      <a:cubicBezTo>
                        <a:pt x="142875" y="155258"/>
                        <a:pt x="120015" y="130492"/>
                        <a:pt x="85725" y="130492"/>
                      </a:cubicBezTo>
                      <a:cubicBezTo>
                        <a:pt x="52388" y="130492"/>
                        <a:pt x="29527" y="155258"/>
                        <a:pt x="29527" y="187642"/>
                      </a:cubicBezTo>
                      <a:lnTo>
                        <a:pt x="29527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lnTo>
                        <a:pt x="29527" y="0"/>
                      </a:lnTo>
                      <a:lnTo>
                        <a:pt x="29527" y="127635"/>
                      </a:lnTo>
                      <a:cubicBezTo>
                        <a:pt x="43815" y="111442"/>
                        <a:pt x="64770" y="101917"/>
                        <a:pt x="89535" y="101917"/>
                      </a:cubicBezTo>
                      <a:cubicBezTo>
                        <a:pt x="138113" y="101917"/>
                        <a:pt x="172402" y="137160"/>
                        <a:pt x="172402" y="18478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8">
                  <a:extLst>
                    <a:ext uri="{FF2B5EF4-FFF2-40B4-BE49-F238E27FC236}">
                      <a16:creationId xmlns:a16="http://schemas.microsoft.com/office/drawing/2014/main" id="{67E5DA10-E97F-AEDE-172A-395D61E7F452}"/>
                    </a:ext>
                  </a:extLst>
                </p:cNvPr>
                <p:cNvSpPr/>
                <p:nvPr/>
              </p:nvSpPr>
              <p:spPr>
                <a:xfrm>
                  <a:off x="6795134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2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7" y="187643"/>
                        <a:pt x="155258" y="175260"/>
                        <a:pt x="168592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2" y="56198"/>
                        <a:pt x="141922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9">
                  <a:extLst>
                    <a:ext uri="{FF2B5EF4-FFF2-40B4-BE49-F238E27FC236}">
                      <a16:creationId xmlns:a16="http://schemas.microsoft.com/office/drawing/2014/main" id="{347CD7B5-92A3-D9B7-0863-AD8F59D87987}"/>
                    </a:ext>
                  </a:extLst>
                </p:cNvPr>
                <p:cNvSpPr/>
                <p:nvPr/>
              </p:nvSpPr>
              <p:spPr>
                <a:xfrm>
                  <a:off x="7071360" y="4094797"/>
                  <a:ext cx="152400" cy="217170"/>
                </a:xfrm>
                <a:custGeom>
                  <a:avLst/>
                  <a:gdLst>
                    <a:gd name="connsiteX0" fmla="*/ 77152 w 152400"/>
                    <a:gd name="connsiteY0" fmla="*/ 188595 h 217170"/>
                    <a:gd name="connsiteX1" fmla="*/ 122872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2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7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7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2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2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2" y="188595"/>
                      </a:moveTo>
                      <a:cubicBezTo>
                        <a:pt x="104775" y="188595"/>
                        <a:pt x="122872" y="173355"/>
                        <a:pt x="122872" y="153353"/>
                      </a:cubicBezTo>
                      <a:cubicBezTo>
                        <a:pt x="122872" y="138113"/>
                        <a:pt x="113347" y="129540"/>
                        <a:pt x="100013" y="125730"/>
                      </a:cubicBezTo>
                      <a:cubicBezTo>
                        <a:pt x="82867" y="120015"/>
                        <a:pt x="63817" y="121920"/>
                        <a:pt x="46672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7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7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2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2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0">
                  <a:extLst>
                    <a:ext uri="{FF2B5EF4-FFF2-40B4-BE49-F238E27FC236}">
                      <a16:creationId xmlns:a16="http://schemas.microsoft.com/office/drawing/2014/main" id="{F781FE13-28B0-B0A9-7123-DE27984031AD}"/>
                    </a:ext>
                  </a:extLst>
                </p:cNvPr>
                <p:cNvSpPr/>
                <p:nvPr/>
              </p:nvSpPr>
              <p:spPr>
                <a:xfrm>
                  <a:off x="7303769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8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8 w 45719"/>
                    <a:gd name="connsiteY8" fmla="*/ 98107 h 305752"/>
                    <a:gd name="connsiteX9" fmla="*/ 37148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8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3" y="0"/>
                        <a:pt x="22860" y="0"/>
                      </a:cubicBezTo>
                      <a:close/>
                      <a:moveTo>
                        <a:pt x="37148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8" y="98107"/>
                      </a:lnTo>
                      <a:lnTo>
                        <a:pt x="37148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61">
                  <a:extLst>
                    <a:ext uri="{FF2B5EF4-FFF2-40B4-BE49-F238E27FC236}">
                      <a16:creationId xmlns:a16="http://schemas.microsoft.com/office/drawing/2014/main" id="{A98D0D25-F6EE-B091-65F6-9F6C0A96DC61}"/>
                    </a:ext>
                  </a:extLst>
                </p:cNvPr>
                <p:cNvSpPr/>
                <p:nvPr/>
              </p:nvSpPr>
              <p:spPr>
                <a:xfrm>
                  <a:off x="7418069" y="4099559"/>
                  <a:ext cx="192405" cy="207645"/>
                </a:xfrm>
                <a:custGeom>
                  <a:avLst/>
                  <a:gdLst>
                    <a:gd name="connsiteX0" fmla="*/ 192405 w 192405"/>
                    <a:gd name="connsiteY0" fmla="*/ 0 h 207645"/>
                    <a:gd name="connsiteX1" fmla="*/ 109538 w 192405"/>
                    <a:gd name="connsiteY1" fmla="*/ 207645 h 207645"/>
                    <a:gd name="connsiteX2" fmla="*/ 81915 w 192405"/>
                    <a:gd name="connsiteY2" fmla="*/ 207645 h 207645"/>
                    <a:gd name="connsiteX3" fmla="*/ 0 w 192405"/>
                    <a:gd name="connsiteY3" fmla="*/ 0 h 207645"/>
                    <a:gd name="connsiteX4" fmla="*/ 32385 w 192405"/>
                    <a:gd name="connsiteY4" fmla="*/ 0 h 207645"/>
                    <a:gd name="connsiteX5" fmla="*/ 96203 w 192405"/>
                    <a:gd name="connsiteY5" fmla="*/ 164783 h 207645"/>
                    <a:gd name="connsiteX6" fmla="*/ 160973 w 192405"/>
                    <a:gd name="connsiteY6" fmla="*/ 0 h 207645"/>
                    <a:gd name="connsiteX7" fmla="*/ 192405 w 192405"/>
                    <a:gd name="connsiteY7" fmla="*/ 0 h 20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05" h="207645">
                      <a:moveTo>
                        <a:pt x="192405" y="0"/>
                      </a:moveTo>
                      <a:lnTo>
                        <a:pt x="109538" y="207645"/>
                      </a:lnTo>
                      <a:lnTo>
                        <a:pt x="81915" y="207645"/>
                      </a:lnTo>
                      <a:lnTo>
                        <a:pt x="0" y="0"/>
                      </a:lnTo>
                      <a:lnTo>
                        <a:pt x="32385" y="0"/>
                      </a:lnTo>
                      <a:lnTo>
                        <a:pt x="96203" y="164783"/>
                      </a:lnTo>
                      <a:lnTo>
                        <a:pt x="160973" y="0"/>
                      </a:lnTo>
                      <a:lnTo>
                        <a:pt x="192405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62">
                  <a:extLst>
                    <a:ext uri="{FF2B5EF4-FFF2-40B4-BE49-F238E27FC236}">
                      <a16:creationId xmlns:a16="http://schemas.microsoft.com/office/drawing/2014/main" id="{19A6D940-34C1-99C6-48BB-8F9A5ABEFE45}"/>
                    </a:ext>
                  </a:extLst>
                </p:cNvPr>
                <p:cNvSpPr/>
                <p:nvPr/>
              </p:nvSpPr>
              <p:spPr>
                <a:xfrm>
                  <a:off x="7668577" y="4094797"/>
                  <a:ext cx="202882" cy="217170"/>
                </a:xfrm>
                <a:custGeom>
                  <a:avLst/>
                  <a:gdLst>
                    <a:gd name="connsiteX0" fmla="*/ 202883 w 202882"/>
                    <a:gd name="connsiteY0" fmla="*/ 122873 h 217170"/>
                    <a:gd name="connsiteX1" fmla="*/ 30480 w 202882"/>
                    <a:gd name="connsiteY1" fmla="*/ 122873 h 217170"/>
                    <a:gd name="connsiteX2" fmla="*/ 105728 w 202882"/>
                    <a:gd name="connsiteY2" fmla="*/ 187643 h 217170"/>
                    <a:gd name="connsiteX3" fmla="*/ 168593 w 202882"/>
                    <a:gd name="connsiteY3" fmla="*/ 155258 h 217170"/>
                    <a:gd name="connsiteX4" fmla="*/ 192405 w 202882"/>
                    <a:gd name="connsiteY4" fmla="*/ 171450 h 217170"/>
                    <a:gd name="connsiteX5" fmla="*/ 105728 w 202882"/>
                    <a:gd name="connsiteY5" fmla="*/ 217170 h 217170"/>
                    <a:gd name="connsiteX6" fmla="*/ 0 w 202882"/>
                    <a:gd name="connsiteY6" fmla="*/ 108585 h 217170"/>
                    <a:gd name="connsiteX7" fmla="*/ 101918 w 202882"/>
                    <a:gd name="connsiteY7" fmla="*/ 0 h 217170"/>
                    <a:gd name="connsiteX8" fmla="*/ 202883 w 202882"/>
                    <a:gd name="connsiteY8" fmla="*/ 108585 h 217170"/>
                    <a:gd name="connsiteX9" fmla="*/ 202883 w 202882"/>
                    <a:gd name="connsiteY9" fmla="*/ 122873 h 217170"/>
                    <a:gd name="connsiteX10" fmla="*/ 30480 w 202882"/>
                    <a:gd name="connsiteY10" fmla="*/ 95250 h 217170"/>
                    <a:gd name="connsiteX11" fmla="*/ 173355 w 202882"/>
                    <a:gd name="connsiteY11" fmla="*/ 95250 h 217170"/>
                    <a:gd name="connsiteX12" fmla="*/ 101918 w 202882"/>
                    <a:gd name="connsiteY12" fmla="*/ 29528 h 217170"/>
                    <a:gd name="connsiteX13" fmla="*/ 30480 w 202882"/>
                    <a:gd name="connsiteY13" fmla="*/ 9525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2882" h="217170">
                      <a:moveTo>
                        <a:pt x="202883" y="122873"/>
                      </a:moveTo>
                      <a:lnTo>
                        <a:pt x="30480" y="122873"/>
                      </a:lnTo>
                      <a:cubicBezTo>
                        <a:pt x="36195" y="160973"/>
                        <a:pt x="64770" y="187643"/>
                        <a:pt x="105728" y="187643"/>
                      </a:cubicBezTo>
                      <a:cubicBezTo>
                        <a:pt x="132398" y="187643"/>
                        <a:pt x="155258" y="175260"/>
                        <a:pt x="168593" y="155258"/>
                      </a:cubicBezTo>
                      <a:lnTo>
                        <a:pt x="192405" y="171450"/>
                      </a:lnTo>
                      <a:cubicBezTo>
                        <a:pt x="174308" y="198120"/>
                        <a:pt x="142875" y="217170"/>
                        <a:pt x="105728" y="217170"/>
                      </a:cubicBezTo>
                      <a:cubicBezTo>
                        <a:pt x="43815" y="217170"/>
                        <a:pt x="0" y="169545"/>
                        <a:pt x="0" y="108585"/>
                      </a:cubicBezTo>
                      <a:cubicBezTo>
                        <a:pt x="0" y="47625"/>
                        <a:pt x="41910" y="0"/>
                        <a:pt x="101918" y="0"/>
                      </a:cubicBezTo>
                      <a:cubicBezTo>
                        <a:pt x="161925" y="0"/>
                        <a:pt x="202883" y="47625"/>
                        <a:pt x="202883" y="108585"/>
                      </a:cubicBezTo>
                      <a:cubicBezTo>
                        <a:pt x="202883" y="113348"/>
                        <a:pt x="202883" y="118110"/>
                        <a:pt x="202883" y="122873"/>
                      </a:cubicBezTo>
                      <a:close/>
                      <a:moveTo>
                        <a:pt x="30480" y="95250"/>
                      </a:moveTo>
                      <a:lnTo>
                        <a:pt x="173355" y="95250"/>
                      </a:lnTo>
                      <a:cubicBezTo>
                        <a:pt x="168593" y="56198"/>
                        <a:pt x="141923" y="29528"/>
                        <a:pt x="101918" y="29528"/>
                      </a:cubicBezTo>
                      <a:cubicBezTo>
                        <a:pt x="61913" y="29528"/>
                        <a:pt x="34290" y="56198"/>
                        <a:pt x="30480" y="9525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63">
                  <a:extLst>
                    <a:ext uri="{FF2B5EF4-FFF2-40B4-BE49-F238E27FC236}">
                      <a16:creationId xmlns:a16="http://schemas.microsoft.com/office/drawing/2014/main" id="{ADBFABD0-BF56-C339-30E4-0DE170D3062B}"/>
                    </a:ext>
                  </a:extLst>
                </p:cNvPr>
                <p:cNvSpPr/>
                <p:nvPr/>
              </p:nvSpPr>
              <p:spPr>
                <a:xfrm>
                  <a:off x="8094344" y="4003357"/>
                  <a:ext cx="204787" cy="308609"/>
                </a:xfrm>
                <a:custGeom>
                  <a:avLst/>
                  <a:gdLst>
                    <a:gd name="connsiteX0" fmla="*/ 101918 w 204787"/>
                    <a:gd name="connsiteY0" fmla="*/ 29527 h 308609"/>
                    <a:gd name="connsiteX1" fmla="*/ 35243 w 204787"/>
                    <a:gd name="connsiteY1" fmla="*/ 85725 h 308609"/>
                    <a:gd name="connsiteX2" fmla="*/ 67628 w 204787"/>
                    <a:gd name="connsiteY2" fmla="*/ 131445 h 308609"/>
                    <a:gd name="connsiteX3" fmla="*/ 150495 w 204787"/>
                    <a:gd name="connsiteY3" fmla="*/ 144780 h 308609"/>
                    <a:gd name="connsiteX4" fmla="*/ 204788 w 204787"/>
                    <a:gd name="connsiteY4" fmla="*/ 218122 h 308609"/>
                    <a:gd name="connsiteX5" fmla="*/ 102870 w 204787"/>
                    <a:gd name="connsiteY5" fmla="*/ 308610 h 308609"/>
                    <a:gd name="connsiteX6" fmla="*/ 0 w 204787"/>
                    <a:gd name="connsiteY6" fmla="*/ 219075 h 308609"/>
                    <a:gd name="connsiteX7" fmla="*/ 31432 w 204787"/>
                    <a:gd name="connsiteY7" fmla="*/ 219075 h 308609"/>
                    <a:gd name="connsiteX8" fmla="*/ 103823 w 204787"/>
                    <a:gd name="connsiteY8" fmla="*/ 279083 h 308609"/>
                    <a:gd name="connsiteX9" fmla="*/ 173355 w 204787"/>
                    <a:gd name="connsiteY9" fmla="*/ 220027 h 308609"/>
                    <a:gd name="connsiteX10" fmla="*/ 140018 w 204787"/>
                    <a:gd name="connsiteY10" fmla="*/ 174308 h 308609"/>
                    <a:gd name="connsiteX11" fmla="*/ 57150 w 204787"/>
                    <a:gd name="connsiteY11" fmla="*/ 160020 h 308609"/>
                    <a:gd name="connsiteX12" fmla="*/ 2857 w 204787"/>
                    <a:gd name="connsiteY12" fmla="*/ 87630 h 308609"/>
                    <a:gd name="connsiteX13" fmla="*/ 100965 w 204787"/>
                    <a:gd name="connsiteY13" fmla="*/ 0 h 308609"/>
                    <a:gd name="connsiteX14" fmla="*/ 200978 w 204787"/>
                    <a:gd name="connsiteY14" fmla="*/ 85725 h 308609"/>
                    <a:gd name="connsiteX15" fmla="*/ 168593 w 204787"/>
                    <a:gd name="connsiteY15" fmla="*/ 85725 h 308609"/>
                    <a:gd name="connsiteX16" fmla="*/ 101918 w 204787"/>
                    <a:gd name="connsiteY16" fmla="*/ 29527 h 3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4787" h="308609">
                      <a:moveTo>
                        <a:pt x="101918" y="29527"/>
                      </a:moveTo>
                      <a:cubicBezTo>
                        <a:pt x="61913" y="29527"/>
                        <a:pt x="35243" y="53340"/>
                        <a:pt x="35243" y="85725"/>
                      </a:cubicBezTo>
                      <a:cubicBezTo>
                        <a:pt x="35243" y="106680"/>
                        <a:pt x="47625" y="122872"/>
                        <a:pt x="67628" y="131445"/>
                      </a:cubicBezTo>
                      <a:cubicBezTo>
                        <a:pt x="89535" y="140017"/>
                        <a:pt x="121920" y="136208"/>
                        <a:pt x="150495" y="144780"/>
                      </a:cubicBezTo>
                      <a:cubicBezTo>
                        <a:pt x="184785" y="155258"/>
                        <a:pt x="204788" y="180975"/>
                        <a:pt x="204788" y="218122"/>
                      </a:cubicBezTo>
                      <a:cubicBezTo>
                        <a:pt x="204788" y="270510"/>
                        <a:pt x="164782" y="308610"/>
                        <a:pt x="102870" y="308610"/>
                      </a:cubicBezTo>
                      <a:cubicBezTo>
                        <a:pt x="43815" y="308610"/>
                        <a:pt x="0" y="272415"/>
                        <a:pt x="0" y="219075"/>
                      </a:cubicBezTo>
                      <a:lnTo>
                        <a:pt x="31432" y="219075"/>
                      </a:lnTo>
                      <a:cubicBezTo>
                        <a:pt x="31432" y="255270"/>
                        <a:pt x="62865" y="279083"/>
                        <a:pt x="103823" y="279083"/>
                      </a:cubicBezTo>
                      <a:cubicBezTo>
                        <a:pt x="146685" y="279083"/>
                        <a:pt x="173355" y="254317"/>
                        <a:pt x="173355" y="220027"/>
                      </a:cubicBezTo>
                      <a:cubicBezTo>
                        <a:pt x="173355" y="196215"/>
                        <a:pt x="160020" y="180975"/>
                        <a:pt x="140018" y="174308"/>
                      </a:cubicBezTo>
                      <a:cubicBezTo>
                        <a:pt x="116205" y="165735"/>
                        <a:pt x="82868" y="168592"/>
                        <a:pt x="57150" y="160020"/>
                      </a:cubicBezTo>
                      <a:cubicBezTo>
                        <a:pt x="21907" y="148590"/>
                        <a:pt x="2857" y="121920"/>
                        <a:pt x="2857" y="87630"/>
                      </a:cubicBezTo>
                      <a:cubicBezTo>
                        <a:pt x="2857" y="38100"/>
                        <a:pt x="41910" y="0"/>
                        <a:pt x="100965" y="0"/>
                      </a:cubicBezTo>
                      <a:cubicBezTo>
                        <a:pt x="158115" y="0"/>
                        <a:pt x="200025" y="35242"/>
                        <a:pt x="200978" y="85725"/>
                      </a:cubicBezTo>
                      <a:lnTo>
                        <a:pt x="168593" y="85725"/>
                      </a:lnTo>
                      <a:cubicBezTo>
                        <a:pt x="167640" y="51435"/>
                        <a:pt x="140970" y="29527"/>
                        <a:pt x="101918" y="29527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64">
                  <a:extLst>
                    <a:ext uri="{FF2B5EF4-FFF2-40B4-BE49-F238E27FC236}">
                      <a16:creationId xmlns:a16="http://schemas.microsoft.com/office/drawing/2014/main" id="{CCFCA78A-AF5D-ED9A-1DCB-9973BB72FE92}"/>
                    </a:ext>
                  </a:extLst>
                </p:cNvPr>
                <p:cNvSpPr/>
                <p:nvPr/>
              </p:nvSpPr>
              <p:spPr>
                <a:xfrm>
                  <a:off x="837723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5">
                  <a:extLst>
                    <a:ext uri="{FF2B5EF4-FFF2-40B4-BE49-F238E27FC236}">
                      <a16:creationId xmlns:a16="http://schemas.microsoft.com/office/drawing/2014/main" id="{49F8C19F-AB3B-048E-793E-4ED4B7C15ADD}"/>
                    </a:ext>
                  </a:extLst>
                </p:cNvPr>
                <p:cNvSpPr/>
                <p:nvPr/>
              </p:nvSpPr>
              <p:spPr>
                <a:xfrm>
                  <a:off x="8680132" y="3993832"/>
                  <a:ext cx="29527" cy="313372"/>
                </a:xfrm>
                <a:custGeom>
                  <a:avLst/>
                  <a:gdLst>
                    <a:gd name="connsiteX0" fmla="*/ 0 w 29527"/>
                    <a:gd name="connsiteY0" fmla="*/ 0 h 313372"/>
                    <a:gd name="connsiteX1" fmla="*/ 29528 w 29527"/>
                    <a:gd name="connsiteY1" fmla="*/ 0 h 313372"/>
                    <a:gd name="connsiteX2" fmla="*/ 29528 w 29527"/>
                    <a:gd name="connsiteY2" fmla="*/ 313372 h 313372"/>
                    <a:gd name="connsiteX3" fmla="*/ 0 w 29527"/>
                    <a:gd name="connsiteY3" fmla="*/ 313372 h 313372"/>
                    <a:gd name="connsiteX4" fmla="*/ 0 w 29527"/>
                    <a:gd name="connsiteY4" fmla="*/ 0 h 31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13372">
                      <a:moveTo>
                        <a:pt x="0" y="0"/>
                      </a:moveTo>
                      <a:lnTo>
                        <a:pt x="29528" y="0"/>
                      </a:lnTo>
                      <a:lnTo>
                        <a:pt x="29528" y="313372"/>
                      </a:lnTo>
                      <a:lnTo>
                        <a:pt x="0" y="31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6">
                  <a:extLst>
                    <a:ext uri="{FF2B5EF4-FFF2-40B4-BE49-F238E27FC236}">
                      <a16:creationId xmlns:a16="http://schemas.microsoft.com/office/drawing/2014/main" id="{13822D02-E38F-0F22-B98D-00FCCF26EE9D}"/>
                    </a:ext>
                  </a:extLst>
                </p:cNvPr>
                <p:cNvSpPr/>
                <p:nvPr/>
              </p:nvSpPr>
              <p:spPr>
                <a:xfrm>
                  <a:off x="8809672" y="4099559"/>
                  <a:ext cx="171450" cy="212407"/>
                </a:xfrm>
                <a:custGeom>
                  <a:avLst/>
                  <a:gdLst>
                    <a:gd name="connsiteX0" fmla="*/ 171450 w 171450"/>
                    <a:gd name="connsiteY0" fmla="*/ 0 h 212407"/>
                    <a:gd name="connsiteX1" fmla="*/ 171450 w 171450"/>
                    <a:gd name="connsiteY1" fmla="*/ 207645 h 212407"/>
                    <a:gd name="connsiteX2" fmla="*/ 141922 w 171450"/>
                    <a:gd name="connsiteY2" fmla="*/ 207645 h 212407"/>
                    <a:gd name="connsiteX3" fmla="*/ 141922 w 171450"/>
                    <a:gd name="connsiteY3" fmla="*/ 185738 h 212407"/>
                    <a:gd name="connsiteX4" fmla="*/ 81915 w 171450"/>
                    <a:gd name="connsiteY4" fmla="*/ 212408 h 212407"/>
                    <a:gd name="connsiteX5" fmla="*/ 0 w 171450"/>
                    <a:gd name="connsiteY5" fmla="*/ 130493 h 212407"/>
                    <a:gd name="connsiteX6" fmla="*/ 0 w 171450"/>
                    <a:gd name="connsiteY6" fmla="*/ 953 h 212407"/>
                    <a:gd name="connsiteX7" fmla="*/ 29527 w 171450"/>
                    <a:gd name="connsiteY7" fmla="*/ 953 h 212407"/>
                    <a:gd name="connsiteX8" fmla="*/ 29527 w 171450"/>
                    <a:gd name="connsiteY8" fmla="*/ 127635 h 212407"/>
                    <a:gd name="connsiteX9" fmla="*/ 86677 w 171450"/>
                    <a:gd name="connsiteY9" fmla="*/ 183833 h 212407"/>
                    <a:gd name="connsiteX10" fmla="*/ 142875 w 171450"/>
                    <a:gd name="connsiteY10" fmla="*/ 126683 h 212407"/>
                    <a:gd name="connsiteX11" fmla="*/ 142875 w 171450"/>
                    <a:gd name="connsiteY11" fmla="*/ 953 h 212407"/>
                    <a:gd name="connsiteX12" fmla="*/ 171450 w 171450"/>
                    <a:gd name="connsiteY12" fmla="*/ 953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212407">
                      <a:moveTo>
                        <a:pt x="171450" y="0"/>
                      </a:moveTo>
                      <a:lnTo>
                        <a:pt x="171450" y="207645"/>
                      </a:lnTo>
                      <a:lnTo>
                        <a:pt x="141922" y="207645"/>
                      </a:lnTo>
                      <a:lnTo>
                        <a:pt x="141922" y="185738"/>
                      </a:lnTo>
                      <a:cubicBezTo>
                        <a:pt x="127635" y="201930"/>
                        <a:pt x="106680" y="212408"/>
                        <a:pt x="81915" y="212408"/>
                      </a:cubicBezTo>
                      <a:cubicBezTo>
                        <a:pt x="34290" y="212408"/>
                        <a:pt x="0" y="177165"/>
                        <a:pt x="0" y="130493"/>
                      </a:cubicBezTo>
                      <a:lnTo>
                        <a:pt x="0" y="953"/>
                      </a:lnTo>
                      <a:lnTo>
                        <a:pt x="29527" y="953"/>
                      </a:lnTo>
                      <a:lnTo>
                        <a:pt x="29527" y="127635"/>
                      </a:lnTo>
                      <a:cubicBezTo>
                        <a:pt x="29527" y="159068"/>
                        <a:pt x="51435" y="183833"/>
                        <a:pt x="86677" y="183833"/>
                      </a:cubicBezTo>
                      <a:cubicBezTo>
                        <a:pt x="120015" y="183833"/>
                        <a:pt x="142875" y="158115"/>
                        <a:pt x="142875" y="126683"/>
                      </a:cubicBezTo>
                      <a:lnTo>
                        <a:pt x="142875" y="953"/>
                      </a:lnTo>
                      <a:lnTo>
                        <a:pt x="171450" y="953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7">
                  <a:extLst>
                    <a:ext uri="{FF2B5EF4-FFF2-40B4-BE49-F238E27FC236}">
                      <a16:creationId xmlns:a16="http://schemas.microsoft.com/office/drawing/2014/main" id="{C78ECB18-E095-4D02-B253-161117A8F359}"/>
                    </a:ext>
                  </a:extLst>
                </p:cNvPr>
                <p:cNvSpPr/>
                <p:nvPr/>
              </p:nvSpPr>
              <p:spPr>
                <a:xfrm>
                  <a:off x="9060180" y="4060507"/>
                  <a:ext cx="130492" cy="245745"/>
                </a:xfrm>
                <a:custGeom>
                  <a:avLst/>
                  <a:gdLst>
                    <a:gd name="connsiteX0" fmla="*/ 57150 w 130492"/>
                    <a:gd name="connsiteY0" fmla="*/ 39052 h 245745"/>
                    <a:gd name="connsiteX1" fmla="*/ 129540 w 130492"/>
                    <a:gd name="connsiteY1" fmla="*/ 39052 h 245745"/>
                    <a:gd name="connsiteX2" fmla="*/ 129540 w 130492"/>
                    <a:gd name="connsiteY2" fmla="*/ 66675 h 245745"/>
                    <a:gd name="connsiteX3" fmla="*/ 57150 w 130492"/>
                    <a:gd name="connsiteY3" fmla="*/ 66675 h 245745"/>
                    <a:gd name="connsiteX4" fmla="*/ 57150 w 130492"/>
                    <a:gd name="connsiteY4" fmla="*/ 183833 h 245745"/>
                    <a:gd name="connsiteX5" fmla="*/ 91440 w 130492"/>
                    <a:gd name="connsiteY5" fmla="*/ 218122 h 245745"/>
                    <a:gd name="connsiteX6" fmla="*/ 130493 w 130492"/>
                    <a:gd name="connsiteY6" fmla="*/ 218122 h 245745"/>
                    <a:gd name="connsiteX7" fmla="*/ 130493 w 130492"/>
                    <a:gd name="connsiteY7" fmla="*/ 245745 h 245745"/>
                    <a:gd name="connsiteX8" fmla="*/ 84772 w 130492"/>
                    <a:gd name="connsiteY8" fmla="*/ 245745 h 245745"/>
                    <a:gd name="connsiteX9" fmla="*/ 27622 w 130492"/>
                    <a:gd name="connsiteY9" fmla="*/ 188595 h 245745"/>
                    <a:gd name="connsiteX10" fmla="*/ 27622 w 130492"/>
                    <a:gd name="connsiteY10" fmla="*/ 66675 h 245745"/>
                    <a:gd name="connsiteX11" fmla="*/ 0 w 130492"/>
                    <a:gd name="connsiteY11" fmla="*/ 66675 h 245745"/>
                    <a:gd name="connsiteX12" fmla="*/ 0 w 130492"/>
                    <a:gd name="connsiteY12" fmla="*/ 51435 h 245745"/>
                    <a:gd name="connsiteX13" fmla="*/ 40957 w 130492"/>
                    <a:gd name="connsiteY13" fmla="*/ 0 h 245745"/>
                    <a:gd name="connsiteX14" fmla="*/ 57150 w 130492"/>
                    <a:gd name="connsiteY14" fmla="*/ 0 h 245745"/>
                    <a:gd name="connsiteX15" fmla="*/ 57150 w 130492"/>
                    <a:gd name="connsiteY15" fmla="*/ 39052 h 24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0492" h="245745">
                      <a:moveTo>
                        <a:pt x="57150" y="39052"/>
                      </a:moveTo>
                      <a:lnTo>
                        <a:pt x="129540" y="39052"/>
                      </a:lnTo>
                      <a:lnTo>
                        <a:pt x="129540" y="66675"/>
                      </a:lnTo>
                      <a:lnTo>
                        <a:pt x="57150" y="66675"/>
                      </a:lnTo>
                      <a:lnTo>
                        <a:pt x="57150" y="183833"/>
                      </a:lnTo>
                      <a:cubicBezTo>
                        <a:pt x="57150" y="204788"/>
                        <a:pt x="69532" y="218122"/>
                        <a:pt x="91440" y="218122"/>
                      </a:cubicBezTo>
                      <a:lnTo>
                        <a:pt x="130493" y="218122"/>
                      </a:lnTo>
                      <a:lnTo>
                        <a:pt x="130493" y="245745"/>
                      </a:lnTo>
                      <a:lnTo>
                        <a:pt x="84772" y="245745"/>
                      </a:lnTo>
                      <a:cubicBezTo>
                        <a:pt x="50482" y="245745"/>
                        <a:pt x="27622" y="221933"/>
                        <a:pt x="27622" y="188595"/>
                      </a:cubicBezTo>
                      <a:lnTo>
                        <a:pt x="27622" y="66675"/>
                      </a:lnTo>
                      <a:lnTo>
                        <a:pt x="0" y="66675"/>
                      </a:lnTo>
                      <a:lnTo>
                        <a:pt x="0" y="51435"/>
                      </a:lnTo>
                      <a:lnTo>
                        <a:pt x="40957" y="0"/>
                      </a:lnTo>
                      <a:lnTo>
                        <a:pt x="57150" y="0"/>
                      </a:lnTo>
                      <a:lnTo>
                        <a:pt x="57150" y="390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8">
                  <a:extLst>
                    <a:ext uri="{FF2B5EF4-FFF2-40B4-BE49-F238E27FC236}">
                      <a16:creationId xmlns:a16="http://schemas.microsoft.com/office/drawing/2014/main" id="{3EC0A193-06D1-4414-1212-9EA4F577EA9A}"/>
                    </a:ext>
                  </a:extLst>
                </p:cNvPr>
                <p:cNvSpPr/>
                <p:nvPr/>
              </p:nvSpPr>
              <p:spPr>
                <a:xfrm>
                  <a:off x="9266872" y="4001452"/>
                  <a:ext cx="45719" cy="305752"/>
                </a:xfrm>
                <a:custGeom>
                  <a:avLst/>
                  <a:gdLst>
                    <a:gd name="connsiteX0" fmla="*/ 22860 w 45719"/>
                    <a:gd name="connsiteY0" fmla="*/ 0 h 305752"/>
                    <a:gd name="connsiteX1" fmla="*/ 45720 w 45719"/>
                    <a:gd name="connsiteY1" fmla="*/ 22860 h 305752"/>
                    <a:gd name="connsiteX2" fmla="*/ 22860 w 45719"/>
                    <a:gd name="connsiteY2" fmla="*/ 45720 h 305752"/>
                    <a:gd name="connsiteX3" fmla="*/ 0 w 45719"/>
                    <a:gd name="connsiteY3" fmla="*/ 22860 h 305752"/>
                    <a:gd name="connsiteX4" fmla="*/ 22860 w 45719"/>
                    <a:gd name="connsiteY4" fmla="*/ 0 h 305752"/>
                    <a:gd name="connsiteX5" fmla="*/ 37147 w 45719"/>
                    <a:gd name="connsiteY5" fmla="*/ 305752 h 305752"/>
                    <a:gd name="connsiteX6" fmla="*/ 7620 w 45719"/>
                    <a:gd name="connsiteY6" fmla="*/ 305752 h 305752"/>
                    <a:gd name="connsiteX7" fmla="*/ 7620 w 45719"/>
                    <a:gd name="connsiteY7" fmla="*/ 98107 h 305752"/>
                    <a:gd name="connsiteX8" fmla="*/ 37147 w 45719"/>
                    <a:gd name="connsiteY8" fmla="*/ 98107 h 305752"/>
                    <a:gd name="connsiteX9" fmla="*/ 37147 w 45719"/>
                    <a:gd name="connsiteY9" fmla="*/ 305752 h 3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19" h="305752">
                      <a:moveTo>
                        <a:pt x="22860" y="0"/>
                      </a:moveTo>
                      <a:cubicBezTo>
                        <a:pt x="36195" y="0"/>
                        <a:pt x="45720" y="9525"/>
                        <a:pt x="45720" y="22860"/>
                      </a:cubicBezTo>
                      <a:cubicBezTo>
                        <a:pt x="45720" y="36195"/>
                        <a:pt x="37147" y="45720"/>
                        <a:pt x="22860" y="45720"/>
                      </a:cubicBezTo>
                      <a:cubicBezTo>
                        <a:pt x="9525" y="45720"/>
                        <a:pt x="0" y="36195"/>
                        <a:pt x="0" y="22860"/>
                      </a:cubicBezTo>
                      <a:cubicBezTo>
                        <a:pt x="0" y="9525"/>
                        <a:pt x="8572" y="0"/>
                        <a:pt x="22860" y="0"/>
                      </a:cubicBezTo>
                      <a:close/>
                      <a:moveTo>
                        <a:pt x="37147" y="305752"/>
                      </a:moveTo>
                      <a:lnTo>
                        <a:pt x="7620" y="305752"/>
                      </a:lnTo>
                      <a:lnTo>
                        <a:pt x="7620" y="98107"/>
                      </a:lnTo>
                      <a:lnTo>
                        <a:pt x="37147" y="98107"/>
                      </a:lnTo>
                      <a:lnTo>
                        <a:pt x="37147" y="305752"/>
                      </a:ln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69">
                  <a:extLst>
                    <a:ext uri="{FF2B5EF4-FFF2-40B4-BE49-F238E27FC236}">
                      <a16:creationId xmlns:a16="http://schemas.microsoft.com/office/drawing/2014/main" id="{D9CD7750-4DBA-A943-04B3-0345BEBCAD11}"/>
                    </a:ext>
                  </a:extLst>
                </p:cNvPr>
                <p:cNvSpPr/>
                <p:nvPr/>
              </p:nvSpPr>
              <p:spPr>
                <a:xfrm>
                  <a:off x="9390697" y="4095750"/>
                  <a:ext cx="215264" cy="217170"/>
                </a:xfrm>
                <a:custGeom>
                  <a:avLst/>
                  <a:gdLst>
                    <a:gd name="connsiteX0" fmla="*/ 107632 w 215264"/>
                    <a:gd name="connsiteY0" fmla="*/ 0 h 217170"/>
                    <a:gd name="connsiteX1" fmla="*/ 215265 w 215264"/>
                    <a:gd name="connsiteY1" fmla="*/ 108585 h 217170"/>
                    <a:gd name="connsiteX2" fmla="*/ 107632 w 215264"/>
                    <a:gd name="connsiteY2" fmla="*/ 217170 h 217170"/>
                    <a:gd name="connsiteX3" fmla="*/ 0 w 215264"/>
                    <a:gd name="connsiteY3" fmla="*/ 108585 h 217170"/>
                    <a:gd name="connsiteX4" fmla="*/ 107632 w 215264"/>
                    <a:gd name="connsiteY4" fmla="*/ 0 h 217170"/>
                    <a:gd name="connsiteX5" fmla="*/ 107632 w 215264"/>
                    <a:gd name="connsiteY5" fmla="*/ 186690 h 217170"/>
                    <a:gd name="connsiteX6" fmla="*/ 185738 w 215264"/>
                    <a:gd name="connsiteY6" fmla="*/ 107633 h 217170"/>
                    <a:gd name="connsiteX7" fmla="*/ 107632 w 215264"/>
                    <a:gd name="connsiteY7" fmla="*/ 28575 h 217170"/>
                    <a:gd name="connsiteX8" fmla="*/ 29527 w 215264"/>
                    <a:gd name="connsiteY8" fmla="*/ 107633 h 217170"/>
                    <a:gd name="connsiteX9" fmla="*/ 107632 w 215264"/>
                    <a:gd name="connsiteY9" fmla="*/ 18669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5264" h="217170">
                      <a:moveTo>
                        <a:pt x="107632" y="0"/>
                      </a:moveTo>
                      <a:cubicBezTo>
                        <a:pt x="169545" y="0"/>
                        <a:pt x="215265" y="47625"/>
                        <a:pt x="215265" y="108585"/>
                      </a:cubicBezTo>
                      <a:cubicBezTo>
                        <a:pt x="215265" y="169545"/>
                        <a:pt x="169545" y="217170"/>
                        <a:pt x="107632" y="217170"/>
                      </a:cubicBezTo>
                      <a:cubicBezTo>
                        <a:pt x="45720" y="217170"/>
                        <a:pt x="0" y="169545"/>
                        <a:pt x="0" y="108585"/>
                      </a:cubicBezTo>
                      <a:cubicBezTo>
                        <a:pt x="952" y="46672"/>
                        <a:pt x="45720" y="0"/>
                        <a:pt x="107632" y="0"/>
                      </a:cubicBezTo>
                      <a:close/>
                      <a:moveTo>
                        <a:pt x="107632" y="186690"/>
                      </a:moveTo>
                      <a:cubicBezTo>
                        <a:pt x="153352" y="186690"/>
                        <a:pt x="185738" y="153353"/>
                        <a:pt x="185738" y="107633"/>
                      </a:cubicBezTo>
                      <a:cubicBezTo>
                        <a:pt x="185738" y="61913"/>
                        <a:pt x="154305" y="28575"/>
                        <a:pt x="107632" y="28575"/>
                      </a:cubicBezTo>
                      <a:cubicBezTo>
                        <a:pt x="60960" y="28575"/>
                        <a:pt x="29527" y="61913"/>
                        <a:pt x="29527" y="107633"/>
                      </a:cubicBezTo>
                      <a:cubicBezTo>
                        <a:pt x="30480" y="154305"/>
                        <a:pt x="61913" y="186690"/>
                        <a:pt x="107632" y="18669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70">
                  <a:extLst>
                    <a:ext uri="{FF2B5EF4-FFF2-40B4-BE49-F238E27FC236}">
                      <a16:creationId xmlns:a16="http://schemas.microsoft.com/office/drawing/2014/main" id="{8FDEDF9E-C926-DDED-82C8-1773966B34A7}"/>
                    </a:ext>
                  </a:extLst>
                </p:cNvPr>
                <p:cNvSpPr/>
                <p:nvPr/>
              </p:nvSpPr>
              <p:spPr>
                <a:xfrm>
                  <a:off x="9693592" y="4094797"/>
                  <a:ext cx="172402" cy="212407"/>
                </a:xfrm>
                <a:custGeom>
                  <a:avLst/>
                  <a:gdLst>
                    <a:gd name="connsiteX0" fmla="*/ 172402 w 172402"/>
                    <a:gd name="connsiteY0" fmla="*/ 83820 h 212407"/>
                    <a:gd name="connsiteX1" fmla="*/ 172402 w 172402"/>
                    <a:gd name="connsiteY1" fmla="*/ 212408 h 212407"/>
                    <a:gd name="connsiteX2" fmla="*/ 142875 w 172402"/>
                    <a:gd name="connsiteY2" fmla="*/ 212408 h 212407"/>
                    <a:gd name="connsiteX3" fmla="*/ 142875 w 172402"/>
                    <a:gd name="connsiteY3" fmla="*/ 86678 h 212407"/>
                    <a:gd name="connsiteX4" fmla="*/ 85725 w 172402"/>
                    <a:gd name="connsiteY4" fmla="*/ 29528 h 212407"/>
                    <a:gd name="connsiteX5" fmla="*/ 29527 w 172402"/>
                    <a:gd name="connsiteY5" fmla="*/ 86678 h 212407"/>
                    <a:gd name="connsiteX6" fmla="*/ 29527 w 172402"/>
                    <a:gd name="connsiteY6" fmla="*/ 212408 h 212407"/>
                    <a:gd name="connsiteX7" fmla="*/ 0 w 172402"/>
                    <a:gd name="connsiteY7" fmla="*/ 212408 h 212407"/>
                    <a:gd name="connsiteX8" fmla="*/ 0 w 172402"/>
                    <a:gd name="connsiteY8" fmla="*/ 4763 h 212407"/>
                    <a:gd name="connsiteX9" fmla="*/ 29527 w 172402"/>
                    <a:gd name="connsiteY9" fmla="*/ 4763 h 212407"/>
                    <a:gd name="connsiteX10" fmla="*/ 29527 w 172402"/>
                    <a:gd name="connsiteY10" fmla="*/ 25718 h 212407"/>
                    <a:gd name="connsiteX11" fmla="*/ 89535 w 172402"/>
                    <a:gd name="connsiteY11" fmla="*/ 0 h 212407"/>
                    <a:gd name="connsiteX12" fmla="*/ 172402 w 172402"/>
                    <a:gd name="connsiteY12" fmla="*/ 83820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2402" h="212407">
                      <a:moveTo>
                        <a:pt x="172402" y="83820"/>
                      </a:moveTo>
                      <a:lnTo>
                        <a:pt x="172402" y="212408"/>
                      </a:lnTo>
                      <a:lnTo>
                        <a:pt x="142875" y="212408"/>
                      </a:lnTo>
                      <a:lnTo>
                        <a:pt x="142875" y="86678"/>
                      </a:lnTo>
                      <a:cubicBezTo>
                        <a:pt x="142875" y="54293"/>
                        <a:pt x="120015" y="29528"/>
                        <a:pt x="85725" y="29528"/>
                      </a:cubicBezTo>
                      <a:cubicBezTo>
                        <a:pt x="52388" y="29528"/>
                        <a:pt x="29527" y="54293"/>
                        <a:pt x="29527" y="86678"/>
                      </a:cubicBezTo>
                      <a:lnTo>
                        <a:pt x="29527" y="212408"/>
                      </a:lnTo>
                      <a:lnTo>
                        <a:pt x="0" y="212408"/>
                      </a:lnTo>
                      <a:lnTo>
                        <a:pt x="0" y="4763"/>
                      </a:lnTo>
                      <a:lnTo>
                        <a:pt x="29527" y="4763"/>
                      </a:lnTo>
                      <a:lnTo>
                        <a:pt x="29527" y="25718"/>
                      </a:lnTo>
                      <a:cubicBezTo>
                        <a:pt x="43815" y="9525"/>
                        <a:pt x="64770" y="0"/>
                        <a:pt x="89535" y="0"/>
                      </a:cubicBezTo>
                      <a:cubicBezTo>
                        <a:pt x="138113" y="953"/>
                        <a:pt x="172402" y="36195"/>
                        <a:pt x="172402" y="83820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71">
                  <a:extLst>
                    <a:ext uri="{FF2B5EF4-FFF2-40B4-BE49-F238E27FC236}">
                      <a16:creationId xmlns:a16="http://schemas.microsoft.com/office/drawing/2014/main" id="{BC459D2F-610F-C602-F684-6C352B7A0277}"/>
                    </a:ext>
                  </a:extLst>
                </p:cNvPr>
                <p:cNvSpPr/>
                <p:nvPr/>
              </p:nvSpPr>
              <p:spPr>
                <a:xfrm>
                  <a:off x="9951719" y="4094797"/>
                  <a:ext cx="152400" cy="217170"/>
                </a:xfrm>
                <a:custGeom>
                  <a:avLst/>
                  <a:gdLst>
                    <a:gd name="connsiteX0" fmla="*/ 77153 w 152400"/>
                    <a:gd name="connsiteY0" fmla="*/ 188595 h 217170"/>
                    <a:gd name="connsiteX1" fmla="*/ 122873 w 152400"/>
                    <a:gd name="connsiteY1" fmla="*/ 153353 h 217170"/>
                    <a:gd name="connsiteX2" fmla="*/ 100013 w 152400"/>
                    <a:gd name="connsiteY2" fmla="*/ 125730 h 217170"/>
                    <a:gd name="connsiteX3" fmla="*/ 46673 w 152400"/>
                    <a:gd name="connsiteY3" fmla="*/ 117158 h 217170"/>
                    <a:gd name="connsiteX4" fmla="*/ 2857 w 152400"/>
                    <a:gd name="connsiteY4" fmla="*/ 63818 h 217170"/>
                    <a:gd name="connsiteX5" fmla="*/ 75248 w 152400"/>
                    <a:gd name="connsiteY5" fmla="*/ 0 h 217170"/>
                    <a:gd name="connsiteX6" fmla="*/ 148590 w 152400"/>
                    <a:gd name="connsiteY6" fmla="*/ 61913 h 217170"/>
                    <a:gd name="connsiteX7" fmla="*/ 118110 w 152400"/>
                    <a:gd name="connsiteY7" fmla="*/ 61913 h 217170"/>
                    <a:gd name="connsiteX8" fmla="*/ 75248 w 152400"/>
                    <a:gd name="connsiteY8" fmla="*/ 28575 h 217170"/>
                    <a:gd name="connsiteX9" fmla="*/ 32385 w 152400"/>
                    <a:gd name="connsiteY9" fmla="*/ 62865 h 217170"/>
                    <a:gd name="connsiteX10" fmla="*/ 54293 w 152400"/>
                    <a:gd name="connsiteY10" fmla="*/ 89535 h 217170"/>
                    <a:gd name="connsiteX11" fmla="*/ 107632 w 152400"/>
                    <a:gd name="connsiteY11" fmla="*/ 98108 h 217170"/>
                    <a:gd name="connsiteX12" fmla="*/ 152400 w 152400"/>
                    <a:gd name="connsiteY12" fmla="*/ 151448 h 217170"/>
                    <a:gd name="connsiteX13" fmla="*/ 76200 w 152400"/>
                    <a:gd name="connsiteY13" fmla="*/ 217170 h 217170"/>
                    <a:gd name="connsiteX14" fmla="*/ 0 w 152400"/>
                    <a:gd name="connsiteY14" fmla="*/ 152400 h 217170"/>
                    <a:gd name="connsiteX15" fmla="*/ 30480 w 152400"/>
                    <a:gd name="connsiteY15" fmla="*/ 152400 h 217170"/>
                    <a:gd name="connsiteX16" fmla="*/ 77153 w 152400"/>
                    <a:gd name="connsiteY16" fmla="*/ 188595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2400" h="217170">
                      <a:moveTo>
                        <a:pt x="77153" y="188595"/>
                      </a:moveTo>
                      <a:cubicBezTo>
                        <a:pt x="104775" y="188595"/>
                        <a:pt x="122873" y="173355"/>
                        <a:pt x="122873" y="153353"/>
                      </a:cubicBezTo>
                      <a:cubicBezTo>
                        <a:pt x="122873" y="138113"/>
                        <a:pt x="113348" y="129540"/>
                        <a:pt x="100013" y="125730"/>
                      </a:cubicBezTo>
                      <a:cubicBezTo>
                        <a:pt x="82868" y="120015"/>
                        <a:pt x="63818" y="121920"/>
                        <a:pt x="46673" y="117158"/>
                      </a:cubicBezTo>
                      <a:cubicBezTo>
                        <a:pt x="17145" y="109538"/>
                        <a:pt x="2857" y="89535"/>
                        <a:pt x="2857" y="63818"/>
                      </a:cubicBezTo>
                      <a:cubicBezTo>
                        <a:pt x="2857" y="27623"/>
                        <a:pt x="32385" y="0"/>
                        <a:pt x="75248" y="0"/>
                      </a:cubicBezTo>
                      <a:cubicBezTo>
                        <a:pt x="118110" y="0"/>
                        <a:pt x="148590" y="25718"/>
                        <a:pt x="148590" y="61913"/>
                      </a:cubicBezTo>
                      <a:lnTo>
                        <a:pt x="118110" y="61913"/>
                      </a:lnTo>
                      <a:cubicBezTo>
                        <a:pt x="118110" y="40958"/>
                        <a:pt x="100013" y="28575"/>
                        <a:pt x="75248" y="28575"/>
                      </a:cubicBezTo>
                      <a:cubicBezTo>
                        <a:pt x="49530" y="28575"/>
                        <a:pt x="32385" y="42863"/>
                        <a:pt x="32385" y="62865"/>
                      </a:cubicBezTo>
                      <a:cubicBezTo>
                        <a:pt x="32385" y="75248"/>
                        <a:pt x="40005" y="84773"/>
                        <a:pt x="54293" y="89535"/>
                      </a:cubicBezTo>
                      <a:cubicBezTo>
                        <a:pt x="69532" y="94298"/>
                        <a:pt x="88582" y="93345"/>
                        <a:pt x="107632" y="98108"/>
                      </a:cubicBezTo>
                      <a:cubicBezTo>
                        <a:pt x="136207" y="104775"/>
                        <a:pt x="152400" y="125730"/>
                        <a:pt x="152400" y="151448"/>
                      </a:cubicBezTo>
                      <a:cubicBezTo>
                        <a:pt x="152400" y="189548"/>
                        <a:pt x="121920" y="217170"/>
                        <a:pt x="76200" y="217170"/>
                      </a:cubicBezTo>
                      <a:cubicBezTo>
                        <a:pt x="32385" y="217170"/>
                        <a:pt x="0" y="190500"/>
                        <a:pt x="0" y="152400"/>
                      </a:cubicBezTo>
                      <a:lnTo>
                        <a:pt x="30480" y="152400"/>
                      </a:lnTo>
                      <a:cubicBezTo>
                        <a:pt x="31432" y="174308"/>
                        <a:pt x="50482" y="188595"/>
                        <a:pt x="77153" y="188595"/>
                      </a:cubicBezTo>
                      <a:close/>
                    </a:path>
                  </a:pathLst>
                </a:custGeom>
                <a:solidFill>
                  <a:srgbClr val="5825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39">
                <a:extLst>
                  <a:ext uri="{FF2B5EF4-FFF2-40B4-BE49-F238E27FC236}">
                    <a16:creationId xmlns:a16="http://schemas.microsoft.com/office/drawing/2014/main" id="{95048914-49AA-572E-E07F-D2B29BB76D5D}"/>
                  </a:ext>
                </a:extLst>
              </p:cNvPr>
              <p:cNvSpPr/>
              <p:nvPr/>
            </p:nvSpPr>
            <p:spPr>
              <a:xfrm>
                <a:off x="3567112" y="2553652"/>
                <a:ext cx="1064894" cy="1174432"/>
              </a:xfrm>
              <a:custGeom>
                <a:avLst/>
                <a:gdLst>
                  <a:gd name="connsiteX0" fmla="*/ 481013 w 1064894"/>
                  <a:gd name="connsiteY0" fmla="*/ 0 h 1174432"/>
                  <a:gd name="connsiteX1" fmla="*/ 0 w 1064894"/>
                  <a:gd name="connsiteY1" fmla="*/ 0 h 1174432"/>
                  <a:gd name="connsiteX2" fmla="*/ 0 w 1064894"/>
                  <a:gd name="connsiteY2" fmla="*/ 1174433 h 1174432"/>
                  <a:gd name="connsiteX3" fmla="*/ 481013 w 1064894"/>
                  <a:gd name="connsiteY3" fmla="*/ 1174433 h 1174432"/>
                  <a:gd name="connsiteX4" fmla="*/ 1064895 w 1064894"/>
                  <a:gd name="connsiteY4" fmla="*/ 579120 h 1174432"/>
                  <a:gd name="connsiteX5" fmla="*/ 481013 w 1064894"/>
                  <a:gd name="connsiteY5" fmla="*/ 0 h 1174432"/>
                  <a:gd name="connsiteX6" fmla="*/ 481013 w 1064894"/>
                  <a:gd name="connsiteY6" fmla="*/ 932498 h 1174432"/>
                  <a:gd name="connsiteX7" fmla="*/ 258128 w 1064894"/>
                  <a:gd name="connsiteY7" fmla="*/ 932498 h 1174432"/>
                  <a:gd name="connsiteX8" fmla="*/ 258128 w 1064894"/>
                  <a:gd name="connsiteY8" fmla="*/ 236220 h 1174432"/>
                  <a:gd name="connsiteX9" fmla="*/ 481013 w 1064894"/>
                  <a:gd name="connsiteY9" fmla="*/ 236220 h 1174432"/>
                  <a:gd name="connsiteX10" fmla="*/ 806768 w 1064894"/>
                  <a:gd name="connsiteY10" fmla="*/ 575310 h 1174432"/>
                  <a:gd name="connsiteX11" fmla="*/ 481013 w 1064894"/>
                  <a:gd name="connsiteY11" fmla="*/ 932498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894" h="1174432">
                    <a:moveTo>
                      <a:pt x="481013" y="0"/>
                    </a:moveTo>
                    <a:lnTo>
                      <a:pt x="0" y="0"/>
                    </a:lnTo>
                    <a:lnTo>
                      <a:pt x="0" y="1174433"/>
                    </a:lnTo>
                    <a:cubicBezTo>
                      <a:pt x="147638" y="1174433"/>
                      <a:pt x="333375" y="1174433"/>
                      <a:pt x="481013" y="1174433"/>
                    </a:cubicBezTo>
                    <a:cubicBezTo>
                      <a:pt x="891540" y="1174433"/>
                      <a:pt x="1064895" y="885825"/>
                      <a:pt x="1064895" y="579120"/>
                    </a:cubicBezTo>
                    <a:cubicBezTo>
                      <a:pt x="1064895" y="271463"/>
                      <a:pt x="885825" y="0"/>
                      <a:pt x="481013" y="0"/>
                    </a:cubicBezTo>
                    <a:close/>
                    <a:moveTo>
                      <a:pt x="481013" y="932498"/>
                    </a:moveTo>
                    <a:lnTo>
                      <a:pt x="258128" y="932498"/>
                    </a:lnTo>
                    <a:lnTo>
                      <a:pt x="258128" y="236220"/>
                    </a:lnTo>
                    <a:lnTo>
                      <a:pt x="481013" y="236220"/>
                    </a:lnTo>
                    <a:cubicBezTo>
                      <a:pt x="725805" y="236220"/>
                      <a:pt x="806768" y="405765"/>
                      <a:pt x="806768" y="575310"/>
                    </a:cubicBezTo>
                    <a:cubicBezTo>
                      <a:pt x="806768" y="743903"/>
                      <a:pt x="736283" y="932498"/>
                      <a:pt x="481013" y="932498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0">
                <a:extLst>
                  <a:ext uri="{FF2B5EF4-FFF2-40B4-BE49-F238E27FC236}">
                    <a16:creationId xmlns:a16="http://schemas.microsoft.com/office/drawing/2014/main" id="{CE01D318-8BBB-7E29-268A-BBF5DB752D47}"/>
                  </a:ext>
                </a:extLst>
              </p:cNvPr>
              <p:cNvSpPr/>
              <p:nvPr/>
            </p:nvSpPr>
            <p:spPr>
              <a:xfrm>
                <a:off x="4789169" y="2876550"/>
                <a:ext cx="1283322" cy="868679"/>
              </a:xfrm>
              <a:custGeom>
                <a:avLst/>
                <a:gdLst>
                  <a:gd name="connsiteX0" fmla="*/ 860108 w 1283322"/>
                  <a:gd name="connsiteY0" fmla="*/ 0 h 868679"/>
                  <a:gd name="connsiteX1" fmla="*/ 428625 w 1283322"/>
                  <a:gd name="connsiteY1" fmla="*/ 339090 h 868679"/>
                  <a:gd name="connsiteX2" fmla="*/ 241935 w 1283322"/>
                  <a:gd name="connsiteY2" fmla="*/ 339090 h 868679"/>
                  <a:gd name="connsiteX3" fmla="*/ 241935 w 1283322"/>
                  <a:gd name="connsiteY3" fmla="*/ 20955 h 868679"/>
                  <a:gd name="connsiteX4" fmla="*/ 0 w 1283322"/>
                  <a:gd name="connsiteY4" fmla="*/ 20955 h 868679"/>
                  <a:gd name="connsiteX5" fmla="*/ 0 w 1283322"/>
                  <a:gd name="connsiteY5" fmla="*/ 339090 h 868679"/>
                  <a:gd name="connsiteX6" fmla="*/ 241935 w 1283322"/>
                  <a:gd name="connsiteY6" fmla="*/ 339090 h 868679"/>
                  <a:gd name="connsiteX7" fmla="*/ 241935 w 1283322"/>
                  <a:gd name="connsiteY7" fmla="*/ 515303 h 868679"/>
                  <a:gd name="connsiteX8" fmla="*/ 0 w 1283322"/>
                  <a:gd name="connsiteY8" fmla="*/ 515303 h 868679"/>
                  <a:gd name="connsiteX9" fmla="*/ 0 w 1283322"/>
                  <a:gd name="connsiteY9" fmla="*/ 850583 h 868679"/>
                  <a:gd name="connsiteX10" fmla="*/ 241935 w 1283322"/>
                  <a:gd name="connsiteY10" fmla="*/ 850583 h 868679"/>
                  <a:gd name="connsiteX11" fmla="*/ 241935 w 1283322"/>
                  <a:gd name="connsiteY11" fmla="*/ 515303 h 868679"/>
                  <a:gd name="connsiteX12" fmla="*/ 427673 w 1283322"/>
                  <a:gd name="connsiteY12" fmla="*/ 515303 h 868679"/>
                  <a:gd name="connsiteX13" fmla="*/ 885825 w 1283322"/>
                  <a:gd name="connsiteY13" fmla="*/ 868680 h 868679"/>
                  <a:gd name="connsiteX14" fmla="*/ 1241108 w 1283322"/>
                  <a:gd name="connsiteY14" fmla="*/ 745808 h 868679"/>
                  <a:gd name="connsiteX15" fmla="*/ 1104900 w 1283322"/>
                  <a:gd name="connsiteY15" fmla="*/ 595313 h 868679"/>
                  <a:gd name="connsiteX16" fmla="*/ 890588 w 1283322"/>
                  <a:gd name="connsiteY16" fmla="*/ 661035 h 868679"/>
                  <a:gd name="connsiteX17" fmla="*/ 665798 w 1283322"/>
                  <a:gd name="connsiteY17" fmla="*/ 515303 h 868679"/>
                  <a:gd name="connsiteX18" fmla="*/ 1274445 w 1283322"/>
                  <a:gd name="connsiteY18" fmla="*/ 515303 h 868679"/>
                  <a:gd name="connsiteX19" fmla="*/ 860108 w 1283322"/>
                  <a:gd name="connsiteY19" fmla="*/ 0 h 868679"/>
                  <a:gd name="connsiteX20" fmla="*/ 665798 w 1283322"/>
                  <a:gd name="connsiteY20" fmla="*/ 339090 h 868679"/>
                  <a:gd name="connsiteX21" fmla="*/ 860108 w 1283322"/>
                  <a:gd name="connsiteY21" fmla="*/ 206693 h 868679"/>
                  <a:gd name="connsiteX22" fmla="*/ 1058228 w 1283322"/>
                  <a:gd name="connsiteY22" fmla="*/ 339090 h 868679"/>
                  <a:gd name="connsiteX23" fmla="*/ 665798 w 1283322"/>
                  <a:gd name="connsiteY23" fmla="*/ 339090 h 86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83322" h="868679">
                    <a:moveTo>
                      <a:pt x="860108" y="0"/>
                    </a:moveTo>
                    <a:cubicBezTo>
                      <a:pt x="622935" y="0"/>
                      <a:pt x="463868" y="135255"/>
                      <a:pt x="428625" y="339090"/>
                    </a:cubicBezTo>
                    <a:lnTo>
                      <a:pt x="241935" y="339090"/>
                    </a:lnTo>
                    <a:lnTo>
                      <a:pt x="241935" y="20955"/>
                    </a:lnTo>
                    <a:lnTo>
                      <a:pt x="0" y="20955"/>
                    </a:lnTo>
                    <a:lnTo>
                      <a:pt x="0" y="339090"/>
                    </a:lnTo>
                    <a:lnTo>
                      <a:pt x="241935" y="339090"/>
                    </a:lnTo>
                    <a:lnTo>
                      <a:pt x="241935" y="515303"/>
                    </a:lnTo>
                    <a:lnTo>
                      <a:pt x="0" y="515303"/>
                    </a:lnTo>
                    <a:lnTo>
                      <a:pt x="0" y="850583"/>
                    </a:lnTo>
                    <a:lnTo>
                      <a:pt x="241935" y="850583"/>
                    </a:lnTo>
                    <a:lnTo>
                      <a:pt x="241935" y="515303"/>
                    </a:lnTo>
                    <a:lnTo>
                      <a:pt x="427673" y="515303"/>
                    </a:lnTo>
                    <a:cubicBezTo>
                      <a:pt x="461010" y="730568"/>
                      <a:pt x="620078" y="868680"/>
                      <a:pt x="885825" y="868680"/>
                    </a:cubicBezTo>
                    <a:cubicBezTo>
                      <a:pt x="1009650" y="868680"/>
                      <a:pt x="1152525" y="833438"/>
                      <a:pt x="1241108" y="745808"/>
                    </a:cubicBezTo>
                    <a:lnTo>
                      <a:pt x="1104900" y="595313"/>
                    </a:lnTo>
                    <a:cubicBezTo>
                      <a:pt x="1045845" y="645795"/>
                      <a:pt x="955358" y="661035"/>
                      <a:pt x="890588" y="661035"/>
                    </a:cubicBezTo>
                    <a:cubicBezTo>
                      <a:pt x="754380" y="661035"/>
                      <a:pt x="677228" y="595313"/>
                      <a:pt x="665798" y="515303"/>
                    </a:cubicBezTo>
                    <a:lnTo>
                      <a:pt x="1274445" y="515303"/>
                    </a:lnTo>
                    <a:cubicBezTo>
                      <a:pt x="1326833" y="176213"/>
                      <a:pt x="1142048" y="0"/>
                      <a:pt x="860108" y="0"/>
                    </a:cubicBezTo>
                    <a:close/>
                    <a:moveTo>
                      <a:pt x="665798" y="339090"/>
                    </a:moveTo>
                    <a:cubicBezTo>
                      <a:pt x="689610" y="257175"/>
                      <a:pt x="762953" y="206693"/>
                      <a:pt x="860108" y="206693"/>
                    </a:cubicBezTo>
                    <a:cubicBezTo>
                      <a:pt x="961073" y="206693"/>
                      <a:pt x="1053465" y="248602"/>
                      <a:pt x="1058228" y="339090"/>
                    </a:cubicBezTo>
                    <a:lnTo>
                      <a:pt x="665798" y="339090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A0E712C8-8F37-0B0A-8C3A-90B460C4D4C9}"/>
                  </a:ext>
                </a:extLst>
              </p:cNvPr>
              <p:cNvSpPr/>
              <p:nvPr/>
            </p:nvSpPr>
            <p:spPr>
              <a:xfrm>
                <a:off x="6171247" y="2554605"/>
                <a:ext cx="240029" cy="1172527"/>
              </a:xfrm>
              <a:custGeom>
                <a:avLst/>
                <a:gdLst>
                  <a:gd name="connsiteX0" fmla="*/ 0 w 240029"/>
                  <a:gd name="connsiteY0" fmla="*/ 0 h 1172527"/>
                  <a:gd name="connsiteX1" fmla="*/ 240030 w 240029"/>
                  <a:gd name="connsiteY1" fmla="*/ 0 h 1172527"/>
                  <a:gd name="connsiteX2" fmla="*/ 240030 w 240029"/>
                  <a:gd name="connsiteY2" fmla="*/ 1172528 h 1172527"/>
                  <a:gd name="connsiteX3" fmla="*/ 0 w 240029"/>
                  <a:gd name="connsiteY3" fmla="*/ 1172528 h 11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29" h="1172527">
                    <a:moveTo>
                      <a:pt x="0" y="0"/>
                    </a:moveTo>
                    <a:lnTo>
                      <a:pt x="240030" y="0"/>
                    </a:lnTo>
                    <a:lnTo>
                      <a:pt x="240030" y="1172528"/>
                    </a:lnTo>
                    <a:lnTo>
                      <a:pt x="0" y="1172528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C6CCD0D0-FFB4-CD31-8FE7-0C5E7D00B6C8}"/>
                  </a:ext>
                </a:extLst>
              </p:cNvPr>
              <p:cNvSpPr/>
              <p:nvPr/>
            </p:nvSpPr>
            <p:spPr>
              <a:xfrm>
                <a:off x="6544627" y="2553652"/>
                <a:ext cx="945832" cy="1173480"/>
              </a:xfrm>
              <a:custGeom>
                <a:avLst/>
                <a:gdLst>
                  <a:gd name="connsiteX0" fmla="*/ 945833 w 945832"/>
                  <a:gd name="connsiteY0" fmla="*/ 0 h 1173480"/>
                  <a:gd name="connsiteX1" fmla="*/ 0 w 945832"/>
                  <a:gd name="connsiteY1" fmla="*/ 0 h 1173480"/>
                  <a:gd name="connsiteX2" fmla="*/ 0 w 945832"/>
                  <a:gd name="connsiteY2" fmla="*/ 130493 h 1173480"/>
                  <a:gd name="connsiteX3" fmla="*/ 401003 w 945832"/>
                  <a:gd name="connsiteY3" fmla="*/ 130493 h 1173480"/>
                  <a:gd name="connsiteX4" fmla="*/ 401003 w 945832"/>
                  <a:gd name="connsiteY4" fmla="*/ 1173480 h 1173480"/>
                  <a:gd name="connsiteX5" fmla="*/ 545783 w 945832"/>
                  <a:gd name="connsiteY5" fmla="*/ 1173480 h 1173480"/>
                  <a:gd name="connsiteX6" fmla="*/ 545783 w 945832"/>
                  <a:gd name="connsiteY6" fmla="*/ 130493 h 1173480"/>
                  <a:gd name="connsiteX7" fmla="*/ 945833 w 945832"/>
                  <a:gd name="connsiteY7" fmla="*/ 130493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832" h="1173480">
                    <a:moveTo>
                      <a:pt x="945833" y="0"/>
                    </a:moveTo>
                    <a:lnTo>
                      <a:pt x="0" y="0"/>
                    </a:lnTo>
                    <a:lnTo>
                      <a:pt x="0" y="130493"/>
                    </a:lnTo>
                    <a:lnTo>
                      <a:pt x="401003" y="130493"/>
                    </a:lnTo>
                    <a:lnTo>
                      <a:pt x="401003" y="1173480"/>
                    </a:lnTo>
                    <a:lnTo>
                      <a:pt x="545783" y="1173480"/>
                    </a:lnTo>
                    <a:lnTo>
                      <a:pt x="545783" y="130493"/>
                    </a:lnTo>
                    <a:lnTo>
                      <a:pt x="945833" y="130493"/>
                    </a:ln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DD74239B-6A85-7122-6F2D-EA6D824DD58F}"/>
                  </a:ext>
                </a:extLst>
              </p:cNvPr>
              <p:cNvSpPr/>
              <p:nvPr/>
            </p:nvSpPr>
            <p:spPr>
              <a:xfrm>
                <a:off x="7398067" y="2880360"/>
                <a:ext cx="848222" cy="862012"/>
              </a:xfrm>
              <a:custGeom>
                <a:avLst/>
                <a:gdLst>
                  <a:gd name="connsiteX0" fmla="*/ 429577 w 848222"/>
                  <a:gd name="connsiteY0" fmla="*/ 0 h 862012"/>
                  <a:gd name="connsiteX1" fmla="*/ 0 w 848222"/>
                  <a:gd name="connsiteY1" fmla="*/ 429578 h 862012"/>
                  <a:gd name="connsiteX2" fmla="*/ 436245 w 848222"/>
                  <a:gd name="connsiteY2" fmla="*/ 862013 h 862012"/>
                  <a:gd name="connsiteX3" fmla="*/ 793432 w 848222"/>
                  <a:gd name="connsiteY3" fmla="*/ 714375 h 862012"/>
                  <a:gd name="connsiteX4" fmla="*/ 795338 w 848222"/>
                  <a:gd name="connsiteY4" fmla="*/ 714375 h 862012"/>
                  <a:gd name="connsiteX5" fmla="*/ 702945 w 848222"/>
                  <a:gd name="connsiteY5" fmla="*/ 630555 h 862012"/>
                  <a:gd name="connsiteX6" fmla="*/ 440055 w 848222"/>
                  <a:gd name="connsiteY6" fmla="*/ 734378 h 862012"/>
                  <a:gd name="connsiteX7" fmla="*/ 140018 w 848222"/>
                  <a:gd name="connsiteY7" fmla="*/ 485775 h 862012"/>
                  <a:gd name="connsiteX8" fmla="*/ 844868 w 848222"/>
                  <a:gd name="connsiteY8" fmla="*/ 485775 h 862012"/>
                  <a:gd name="connsiteX9" fmla="*/ 429577 w 848222"/>
                  <a:gd name="connsiteY9" fmla="*/ 0 h 862012"/>
                  <a:gd name="connsiteX10" fmla="*/ 433388 w 848222"/>
                  <a:gd name="connsiteY10" fmla="*/ 123825 h 862012"/>
                  <a:gd name="connsiteX11" fmla="*/ 713422 w 848222"/>
                  <a:gd name="connsiteY11" fmla="*/ 370523 h 862012"/>
                  <a:gd name="connsiteX12" fmla="*/ 140018 w 848222"/>
                  <a:gd name="connsiteY12" fmla="*/ 370523 h 862012"/>
                  <a:gd name="connsiteX13" fmla="*/ 433388 w 848222"/>
                  <a:gd name="connsiteY13" fmla="*/ 123825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8222" h="862012">
                    <a:moveTo>
                      <a:pt x="429577" y="0"/>
                    </a:moveTo>
                    <a:cubicBezTo>
                      <a:pt x="180022" y="0"/>
                      <a:pt x="0" y="179070"/>
                      <a:pt x="0" y="429578"/>
                    </a:cubicBezTo>
                    <a:cubicBezTo>
                      <a:pt x="0" y="692468"/>
                      <a:pt x="179070" y="862013"/>
                      <a:pt x="436245" y="862013"/>
                    </a:cubicBezTo>
                    <a:cubicBezTo>
                      <a:pt x="565785" y="862013"/>
                      <a:pt x="709613" y="813435"/>
                      <a:pt x="793432" y="714375"/>
                    </a:cubicBezTo>
                    <a:lnTo>
                      <a:pt x="795338" y="714375"/>
                    </a:lnTo>
                    <a:lnTo>
                      <a:pt x="702945" y="630555"/>
                    </a:lnTo>
                    <a:cubicBezTo>
                      <a:pt x="647700" y="697230"/>
                      <a:pt x="533400" y="734378"/>
                      <a:pt x="440055" y="734378"/>
                    </a:cubicBezTo>
                    <a:cubicBezTo>
                      <a:pt x="280988" y="734378"/>
                      <a:pt x="155257" y="639128"/>
                      <a:pt x="140018" y="485775"/>
                    </a:cubicBezTo>
                    <a:lnTo>
                      <a:pt x="844868" y="485775"/>
                    </a:lnTo>
                    <a:cubicBezTo>
                      <a:pt x="876300" y="156210"/>
                      <a:pt x="682943" y="0"/>
                      <a:pt x="429577" y="0"/>
                    </a:cubicBezTo>
                    <a:close/>
                    <a:moveTo>
                      <a:pt x="433388" y="123825"/>
                    </a:moveTo>
                    <a:cubicBezTo>
                      <a:pt x="595313" y="123825"/>
                      <a:pt x="705802" y="210502"/>
                      <a:pt x="713422" y="370523"/>
                    </a:cubicBezTo>
                    <a:lnTo>
                      <a:pt x="140018" y="370523"/>
                    </a:lnTo>
                    <a:cubicBezTo>
                      <a:pt x="162877" y="211455"/>
                      <a:pt x="288607" y="123825"/>
                      <a:pt x="433388" y="123825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B934CA21-8D80-F919-71C3-47AEFC0F6097}"/>
                  </a:ext>
                </a:extLst>
              </p:cNvPr>
              <p:cNvSpPr/>
              <p:nvPr/>
            </p:nvSpPr>
            <p:spPr>
              <a:xfrm>
                <a:off x="8382000" y="2885122"/>
                <a:ext cx="742950" cy="859154"/>
              </a:xfrm>
              <a:custGeom>
                <a:avLst/>
                <a:gdLst>
                  <a:gd name="connsiteX0" fmla="*/ 433388 w 742950"/>
                  <a:gd name="connsiteY0" fmla="*/ 726757 h 859154"/>
                  <a:gd name="connsiteX1" fmla="*/ 138113 w 742950"/>
                  <a:gd name="connsiteY1" fmla="*/ 428625 h 859154"/>
                  <a:gd name="connsiteX2" fmla="*/ 435293 w 742950"/>
                  <a:gd name="connsiteY2" fmla="*/ 130492 h 859154"/>
                  <a:gd name="connsiteX3" fmla="*/ 644843 w 742950"/>
                  <a:gd name="connsiteY3" fmla="*/ 214313 h 859154"/>
                  <a:gd name="connsiteX4" fmla="*/ 732473 w 742950"/>
                  <a:gd name="connsiteY4" fmla="*/ 123825 h 859154"/>
                  <a:gd name="connsiteX5" fmla="*/ 432435 w 742950"/>
                  <a:gd name="connsiteY5" fmla="*/ 0 h 859154"/>
                  <a:gd name="connsiteX6" fmla="*/ 0 w 742950"/>
                  <a:gd name="connsiteY6" fmla="*/ 429578 h 859154"/>
                  <a:gd name="connsiteX7" fmla="*/ 432435 w 742950"/>
                  <a:gd name="connsiteY7" fmla="*/ 859155 h 859154"/>
                  <a:gd name="connsiteX8" fmla="*/ 741045 w 742950"/>
                  <a:gd name="connsiteY8" fmla="*/ 731520 h 859154"/>
                  <a:gd name="connsiteX9" fmla="*/ 742950 w 742950"/>
                  <a:gd name="connsiteY9" fmla="*/ 733425 h 859154"/>
                  <a:gd name="connsiteX10" fmla="*/ 650557 w 742950"/>
                  <a:gd name="connsiteY10" fmla="*/ 641032 h 859154"/>
                  <a:gd name="connsiteX11" fmla="*/ 433388 w 742950"/>
                  <a:gd name="connsiteY11" fmla="*/ 726757 h 8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950" h="859154">
                    <a:moveTo>
                      <a:pt x="433388" y="726757"/>
                    </a:moveTo>
                    <a:cubicBezTo>
                      <a:pt x="272415" y="726757"/>
                      <a:pt x="138113" y="621030"/>
                      <a:pt x="138113" y="428625"/>
                    </a:cubicBezTo>
                    <a:cubicBezTo>
                      <a:pt x="138113" y="242888"/>
                      <a:pt x="270510" y="130492"/>
                      <a:pt x="435293" y="130492"/>
                    </a:cubicBezTo>
                    <a:cubicBezTo>
                      <a:pt x="508635" y="130492"/>
                      <a:pt x="585788" y="157163"/>
                      <a:pt x="644843" y="214313"/>
                    </a:cubicBezTo>
                    <a:lnTo>
                      <a:pt x="732473" y="123825"/>
                    </a:lnTo>
                    <a:cubicBezTo>
                      <a:pt x="644843" y="38100"/>
                      <a:pt x="544830" y="0"/>
                      <a:pt x="432435" y="0"/>
                    </a:cubicBezTo>
                    <a:cubicBezTo>
                      <a:pt x="192405" y="0"/>
                      <a:pt x="0" y="152400"/>
                      <a:pt x="0" y="429578"/>
                    </a:cubicBezTo>
                    <a:cubicBezTo>
                      <a:pt x="0" y="706755"/>
                      <a:pt x="196215" y="859155"/>
                      <a:pt x="432435" y="859155"/>
                    </a:cubicBezTo>
                    <a:cubicBezTo>
                      <a:pt x="546735" y="859155"/>
                      <a:pt x="652463" y="821055"/>
                      <a:pt x="741045" y="731520"/>
                    </a:cubicBezTo>
                    <a:lnTo>
                      <a:pt x="742950" y="733425"/>
                    </a:lnTo>
                    <a:lnTo>
                      <a:pt x="650557" y="641032"/>
                    </a:lnTo>
                    <a:cubicBezTo>
                      <a:pt x="591502" y="700088"/>
                      <a:pt x="512445" y="726757"/>
                      <a:pt x="433388" y="726757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5">
                <a:extLst>
                  <a:ext uri="{FF2B5EF4-FFF2-40B4-BE49-F238E27FC236}">
                    <a16:creationId xmlns:a16="http://schemas.microsoft.com/office/drawing/2014/main" id="{13F12758-B2F4-7E3D-C967-08F0355A192E}"/>
                  </a:ext>
                </a:extLst>
              </p:cNvPr>
              <p:cNvSpPr/>
              <p:nvPr/>
            </p:nvSpPr>
            <p:spPr>
              <a:xfrm>
                <a:off x="9298305" y="2553652"/>
                <a:ext cx="770572" cy="1174432"/>
              </a:xfrm>
              <a:custGeom>
                <a:avLst/>
                <a:gdLst>
                  <a:gd name="connsiteX0" fmla="*/ 422910 w 770572"/>
                  <a:gd name="connsiteY0" fmla="*/ 335280 h 1174432"/>
                  <a:gd name="connsiteX1" fmla="*/ 136207 w 770572"/>
                  <a:gd name="connsiteY1" fmla="*/ 482918 h 1174432"/>
                  <a:gd name="connsiteX2" fmla="*/ 136207 w 770572"/>
                  <a:gd name="connsiteY2" fmla="*/ 953 h 1174432"/>
                  <a:gd name="connsiteX3" fmla="*/ 136207 w 770572"/>
                  <a:gd name="connsiteY3" fmla="*/ 0 h 1174432"/>
                  <a:gd name="connsiteX4" fmla="*/ 0 w 770572"/>
                  <a:gd name="connsiteY4" fmla="*/ 0 h 1174432"/>
                  <a:gd name="connsiteX5" fmla="*/ 0 w 770572"/>
                  <a:gd name="connsiteY5" fmla="*/ 1174433 h 1174432"/>
                  <a:gd name="connsiteX6" fmla="*/ 137160 w 770572"/>
                  <a:gd name="connsiteY6" fmla="*/ 1174433 h 1174432"/>
                  <a:gd name="connsiteX7" fmla="*/ 137160 w 770572"/>
                  <a:gd name="connsiteY7" fmla="*/ 734378 h 1174432"/>
                  <a:gd name="connsiteX8" fmla="*/ 399097 w 770572"/>
                  <a:gd name="connsiteY8" fmla="*/ 464820 h 1174432"/>
                  <a:gd name="connsiteX9" fmla="*/ 634365 w 770572"/>
                  <a:gd name="connsiteY9" fmla="*/ 720090 h 1174432"/>
                  <a:gd name="connsiteX10" fmla="*/ 634365 w 770572"/>
                  <a:gd name="connsiteY10" fmla="*/ 1174433 h 1174432"/>
                  <a:gd name="connsiteX11" fmla="*/ 770572 w 770572"/>
                  <a:gd name="connsiteY11" fmla="*/ 1174433 h 1174432"/>
                  <a:gd name="connsiteX12" fmla="*/ 770572 w 770572"/>
                  <a:gd name="connsiteY12" fmla="*/ 717233 h 1174432"/>
                  <a:gd name="connsiteX13" fmla="*/ 422910 w 770572"/>
                  <a:gd name="connsiteY13" fmla="*/ 335280 h 117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572" h="1174432">
                    <a:moveTo>
                      <a:pt x="422910" y="335280"/>
                    </a:moveTo>
                    <a:cubicBezTo>
                      <a:pt x="317182" y="337185"/>
                      <a:pt x="206693" y="373380"/>
                      <a:pt x="136207" y="482918"/>
                    </a:cubicBezTo>
                    <a:lnTo>
                      <a:pt x="136207" y="953"/>
                    </a:lnTo>
                    <a:lnTo>
                      <a:pt x="136207" y="0"/>
                    </a:lnTo>
                    <a:lnTo>
                      <a:pt x="0" y="0"/>
                    </a:lnTo>
                    <a:lnTo>
                      <a:pt x="0" y="1174433"/>
                    </a:lnTo>
                    <a:lnTo>
                      <a:pt x="137160" y="1174433"/>
                    </a:lnTo>
                    <a:lnTo>
                      <a:pt x="137160" y="734378"/>
                    </a:lnTo>
                    <a:cubicBezTo>
                      <a:pt x="137160" y="583883"/>
                      <a:pt x="247650" y="464820"/>
                      <a:pt x="399097" y="464820"/>
                    </a:cubicBezTo>
                    <a:cubicBezTo>
                      <a:pt x="550545" y="464820"/>
                      <a:pt x="634365" y="557213"/>
                      <a:pt x="634365" y="720090"/>
                    </a:cubicBezTo>
                    <a:lnTo>
                      <a:pt x="634365" y="1174433"/>
                    </a:lnTo>
                    <a:lnTo>
                      <a:pt x="770572" y="1174433"/>
                    </a:lnTo>
                    <a:lnTo>
                      <a:pt x="770572" y="717233"/>
                    </a:lnTo>
                    <a:cubicBezTo>
                      <a:pt x="770572" y="489585"/>
                      <a:pt x="656272" y="335280"/>
                      <a:pt x="422910" y="335280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46">
                <a:extLst>
                  <a:ext uri="{FF2B5EF4-FFF2-40B4-BE49-F238E27FC236}">
                    <a16:creationId xmlns:a16="http://schemas.microsoft.com/office/drawing/2014/main" id="{DFC97B97-9DC0-779A-29C7-64BBF0C2FC19}"/>
                  </a:ext>
                </a:extLst>
              </p:cNvPr>
              <p:cNvSpPr/>
              <p:nvPr/>
            </p:nvSpPr>
            <p:spPr>
              <a:xfrm>
                <a:off x="4772977" y="2543651"/>
                <a:ext cx="275272" cy="271462"/>
              </a:xfrm>
              <a:custGeom>
                <a:avLst/>
                <a:gdLst>
                  <a:gd name="connsiteX0" fmla="*/ 275272 w 275272"/>
                  <a:gd name="connsiteY0" fmla="*/ 135731 h 271462"/>
                  <a:gd name="connsiteX1" fmla="*/ 0 w 275272"/>
                  <a:gd name="connsiteY1" fmla="*/ 135731 h 271462"/>
                  <a:gd name="connsiteX2" fmla="*/ 275272 w 275272"/>
                  <a:gd name="connsiteY2" fmla="*/ 135731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72" h="271462">
                    <a:moveTo>
                      <a:pt x="275272" y="135731"/>
                    </a:moveTo>
                    <a:cubicBezTo>
                      <a:pt x="275272" y="-45244"/>
                      <a:pt x="0" y="-45244"/>
                      <a:pt x="0" y="135731"/>
                    </a:cubicBezTo>
                    <a:cubicBezTo>
                      <a:pt x="0" y="316706"/>
                      <a:pt x="275272" y="316706"/>
                      <a:pt x="275272" y="135731"/>
                    </a:cubicBezTo>
                    <a:close/>
                  </a:path>
                </a:pathLst>
              </a:custGeom>
              <a:solidFill>
                <a:srgbClr val="582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1096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95788" y="2928801"/>
            <a:ext cx="6262092" cy="4550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פתרונות דביקים מפיתוח </a:t>
            </a:r>
          </a:p>
          <a:p>
            <a:pPr marL="0" indent="0" algn="ctr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לייצור לשוק המכשור הרפואי </a:t>
            </a:r>
          </a:p>
          <a:p>
            <a:pPr marL="0" indent="0" algn="ctr">
              <a:lnSpc>
                <a:spcPts val="5850"/>
              </a:lnSpc>
              <a:buNone/>
            </a:pPr>
            <a:endParaRPr lang="he-IL" sz="4650" b="1" dirty="0">
              <a:solidFill>
                <a:srgbClr val="000000"/>
              </a:solidFill>
              <a:latin typeface="Petrona Bold" pitchFamily="34" charset="0"/>
              <a:ea typeface="Petrona Bold" pitchFamily="34" charset="-122"/>
            </a:endParaRPr>
          </a:p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Your Device</a:t>
            </a:r>
          </a:p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Our adhesive solution</a:t>
            </a:r>
          </a:p>
          <a:p>
            <a:pPr marL="0" indent="0" algn="ctr">
              <a:lnSpc>
                <a:spcPts val="5850"/>
              </a:lnSpc>
              <a:buNone/>
            </a:pPr>
            <a:endParaRPr lang="en-US" sz="4650" dirty="0"/>
          </a:p>
        </p:txBody>
      </p:sp>
      <p:pic>
        <p:nvPicPr>
          <p:cNvPr id="5" name="תמונה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E6649B32-E751-B1B1-95BA-E035037C0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13" y="1031241"/>
            <a:ext cx="4618442" cy="1075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6D5C-CB9A-47B7-F14C-C7B0E6E3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D51DCE6-BD4E-3AE3-1402-E2B5AC8B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68FE1CA3-9942-0D26-193B-A770BB5D1D20}"/>
              </a:ext>
            </a:extLst>
          </p:cNvPr>
          <p:cNvSpPr/>
          <p:nvPr/>
        </p:nvSpPr>
        <p:spPr>
          <a:xfrm>
            <a:off x="793790" y="3391138"/>
            <a:ext cx="626209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Envisioning the future:</a:t>
            </a:r>
            <a:endParaRPr lang="en-US" sz="46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77BF8B6-A0D7-2CAA-BD40-71E98CE0A62F}"/>
              </a:ext>
            </a:extLst>
          </p:cNvPr>
          <p:cNvSpPr/>
          <p:nvPr/>
        </p:nvSpPr>
        <p:spPr>
          <a:xfrm>
            <a:off x="793790" y="447555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intergrating mass production insights during the prototyping stage</a:t>
            </a:r>
            <a:endParaRPr lang="en-US" sz="1750" dirty="0"/>
          </a:p>
        </p:txBody>
      </p:sp>
      <p:pic>
        <p:nvPicPr>
          <p:cNvPr id="5" name="תמונה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720619AA-6840-3E7F-CE4E-3E991908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13" y="1031241"/>
            <a:ext cx="4618442" cy="10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2414" y="245256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על מה נדבר כאן היום?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763804"/>
            <a:ext cx="2845594" cy="1786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he-IL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דוגמאות ממוצרים קיימים</a:t>
            </a:r>
            <a:endParaRPr lang="en-US" sz="3750" dirty="0"/>
          </a:p>
        </p:txBody>
      </p:sp>
      <p:sp>
        <p:nvSpPr>
          <p:cNvPr id="4" name="Text 2"/>
          <p:cNvSpPr/>
          <p:nvPr/>
        </p:nvSpPr>
        <p:spPr>
          <a:xfrm>
            <a:off x="3811712" y="3763804"/>
            <a:ext cx="3234288" cy="1786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he-IL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תהליך פיתוח מוצר - מהתחלה</a:t>
            </a:r>
            <a:endParaRPr lang="en-US" sz="3750" dirty="0"/>
          </a:p>
        </p:txBody>
      </p:sp>
      <p:sp>
        <p:nvSpPr>
          <p:cNvPr id="5" name="Text 3"/>
          <p:cNvSpPr/>
          <p:nvPr/>
        </p:nvSpPr>
        <p:spPr>
          <a:xfrm>
            <a:off x="7607022" y="3763804"/>
            <a:ext cx="2845594" cy="1786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he-IL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אילוצי פיתוח מול אילוצי יצור</a:t>
            </a:r>
            <a:endParaRPr lang="en-US" sz="3750" dirty="0"/>
          </a:p>
        </p:txBody>
      </p:sp>
      <p:sp>
        <p:nvSpPr>
          <p:cNvPr id="6" name="Text 4"/>
          <p:cNvSpPr/>
          <p:nvPr/>
        </p:nvSpPr>
        <p:spPr>
          <a:xfrm>
            <a:off x="11013638" y="3763804"/>
            <a:ext cx="2845594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he-IL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מכשור לביש</a:t>
            </a:r>
            <a:endParaRPr lang="en-US" sz="37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2CCA844A-B379-FE85-887A-8E5EDE3C0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542" y="3196828"/>
            <a:ext cx="566976" cy="566976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1164EEC2-C41B-5903-E1BD-573ED9B2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594" y="3196828"/>
            <a:ext cx="566976" cy="566976"/>
          </a:xfrm>
          <a:prstGeom prst="rect">
            <a:avLst/>
          </a:prstGeom>
        </p:spPr>
      </p:pic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2D5AB7B7-2039-D041-9B9D-227983D5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26" y="3196828"/>
            <a:ext cx="566976" cy="566976"/>
          </a:xfrm>
          <a:prstGeom prst="rect">
            <a:avLst/>
          </a:prstGeom>
        </p:spPr>
      </p:pic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7C158F17-26D9-488D-C7B7-77E61216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18" y="3196828"/>
            <a:ext cx="566976" cy="566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2414" y="843163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מכשור לביש?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17246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Text 2"/>
          <p:cNvSpPr/>
          <p:nvPr/>
        </p:nvSpPr>
        <p:spPr>
          <a:xfrm>
            <a:off x="6903839" y="21827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Neurostimulation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903839" y="4180642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17246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8" name="Text 5"/>
          <p:cNvSpPr/>
          <p:nvPr/>
        </p:nvSpPr>
        <p:spPr>
          <a:xfrm>
            <a:off x="10795516" y="21827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Drug Delivery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10795516" y="4180642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352548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8"/>
          <p:cNvSpPr/>
          <p:nvPr/>
        </p:nvSpPr>
        <p:spPr>
          <a:xfrm>
            <a:off x="6903839" y="353576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Remote monitoring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6903839" y="5533668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5BAFA08-4F24-06D1-1ECD-1F2222AE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84" y="4640975"/>
            <a:ext cx="6423879" cy="3440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9655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מה התהליך בתכנון מוצר חדש ב - </a:t>
            </a:r>
            <a:r>
              <a:rPr lang="en-US" sz="465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DielTech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4685348" y="3825240"/>
            <a:ext cx="3664863" cy="1339929"/>
          </a:xfrm>
          <a:prstGeom prst="roundRect">
            <a:avLst>
              <a:gd name="adj" fmla="val 71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Text 2"/>
          <p:cNvSpPr/>
          <p:nvPr/>
        </p:nvSpPr>
        <p:spPr>
          <a:xfrm>
            <a:off x="5138737" y="40596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הגדרת אילוצים - 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SOW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4919782" y="456783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671" y="3825240"/>
            <a:ext cx="3664863" cy="1339929"/>
          </a:xfrm>
          <a:prstGeom prst="roundRect">
            <a:avLst>
              <a:gd name="adj" fmla="val 71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8" name="Text 5"/>
          <p:cNvSpPr/>
          <p:nvPr/>
        </p:nvSpPr>
        <p:spPr>
          <a:xfrm>
            <a:off x="1247061" y="40596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הבנת האפליקציה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28105" y="456783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91983"/>
            <a:ext cx="7556421" cy="840938"/>
          </a:xfrm>
          <a:prstGeom prst="roundRect">
            <a:avLst>
              <a:gd name="adj" fmla="val 1132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8"/>
          <p:cNvSpPr/>
          <p:nvPr/>
        </p:nvSpPr>
        <p:spPr>
          <a:xfrm>
            <a:off x="4814530" y="5626418"/>
            <a:ext cx="330124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הבנת משתמשי הקצה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3155" y="4157782"/>
            <a:ext cx="764345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תהליך פיתוח מוצר – המשך....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524220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859572" y="603599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שרטוטים – תיק מוצר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9715857" y="654415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720" y="524220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98657" y="603599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בחירת חומרי גלם – עץ מוצר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5254823" y="6544151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686" y="524220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37623" y="603599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he-IL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תכנון תהליך ייצור 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93909" y="654415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4371" y="3606522"/>
            <a:ext cx="744224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אתגרים במעבר מפיתוח לייצור 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6074569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5" name="Shape 2"/>
          <p:cNvSpPr/>
          <p:nvPr/>
        </p:nvSpPr>
        <p:spPr>
          <a:xfrm>
            <a:off x="10617398" y="528077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6" name="Shape 3"/>
          <p:cNvSpPr/>
          <p:nvPr/>
        </p:nvSpPr>
        <p:spPr>
          <a:xfrm>
            <a:off x="10377487" y="58194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7" name="Text 4"/>
          <p:cNvSpPr/>
          <p:nvPr/>
        </p:nvSpPr>
        <p:spPr>
          <a:xfrm>
            <a:off x="10556200" y="5895856"/>
            <a:ext cx="1528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655481" y="4690943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שמירה על איכות המוצר בייצור המוני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300079" y="607456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0" name="Shape 7"/>
          <p:cNvSpPr/>
          <p:nvPr/>
        </p:nvSpPr>
        <p:spPr>
          <a:xfrm>
            <a:off x="7060168" y="58194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8"/>
          <p:cNvSpPr/>
          <p:nvPr/>
        </p:nvSpPr>
        <p:spPr>
          <a:xfrm>
            <a:off x="7214116" y="5895856"/>
            <a:ext cx="20252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4338042" y="7095292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תמיכה טכנולוגית בציוד ליצור המוני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3982641" y="528077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4" name="Shape 11"/>
          <p:cNvSpPr/>
          <p:nvPr/>
        </p:nvSpPr>
        <p:spPr>
          <a:xfrm>
            <a:off x="3742730" y="58194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5" name="Text 12"/>
          <p:cNvSpPr/>
          <p:nvPr/>
        </p:nvSpPr>
        <p:spPr>
          <a:xfrm>
            <a:off x="3896797" y="5895856"/>
            <a:ext cx="20216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1020604" y="4690943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תחזיות מעודכנות בשלבי חדירת המוצר לשוק.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82414" y="104120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he-IL" sz="4650" dirty="0"/>
              <a:t>דוגמאות מהניסיון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576" y="2125623"/>
            <a:ext cx="1134070" cy="16875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35243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024957" y="266929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he-IL" sz="3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מעבר משימוש חד פעמי לרב פעמי</a:t>
            </a:r>
            <a:endParaRPr lang="en-US" sz="3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576" y="3813215"/>
            <a:ext cx="1134070" cy="168759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9576" y="5559294"/>
            <a:ext cx="1134070" cy="168759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EC265B2-2B73-4E98-FAEC-C20B7B6AE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7" y="2125623"/>
            <a:ext cx="5549137" cy="4835961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1B5B72CC-CE84-3ACE-DAF7-C984FB73B0CE}"/>
              </a:ext>
            </a:extLst>
          </p:cNvPr>
          <p:cNvSpPr/>
          <p:nvPr/>
        </p:nvSpPr>
        <p:spPr>
          <a:xfrm>
            <a:off x="7024957" y="418070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he-IL" sz="3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חומרי גלם שמגיעים בתפזורת </a:t>
            </a:r>
            <a:endParaRPr lang="en-US" sz="320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A446A75A-1A2A-09BC-BC7E-93988F37B346}"/>
              </a:ext>
            </a:extLst>
          </p:cNvPr>
          <p:cNvSpPr/>
          <p:nvPr/>
        </p:nvSpPr>
        <p:spPr>
          <a:xfrm>
            <a:off x="7024956" y="586394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he-IL" sz="3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שילוב של חומרים תלת ממדיים  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513" y="832366"/>
            <a:ext cx="7709773" cy="13446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he-IL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לסיכום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03513" y="2586752"/>
            <a:ext cx="3701177" cy="676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6709291" y="3518892"/>
            <a:ext cx="2689503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he-IL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תכנון מוקדם עם שותף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0211991" y="2586752"/>
            <a:ext cx="3701296" cy="676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10717887" y="3518892"/>
            <a:ext cx="2689503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he-IL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פתרון אופטימאלי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8207693" y="5350550"/>
            <a:ext cx="3701296" cy="676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8656320" y="6282690"/>
            <a:ext cx="280404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TIME EFFECTIVE = COST EFFECTIVE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155</Words>
  <Application>Microsoft Office PowerPoint</Application>
  <PresentationFormat>מותאם אישית</PresentationFormat>
  <Paragraphs>51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Petrona Bold</vt:lpstr>
      <vt:lpstr>Inter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Shlomi</cp:lastModifiedBy>
  <cp:revision>1</cp:revision>
  <dcterms:created xsi:type="dcterms:W3CDTF">2025-02-17T14:43:00Z</dcterms:created>
  <dcterms:modified xsi:type="dcterms:W3CDTF">2025-02-18T12:43:40Z</dcterms:modified>
</cp:coreProperties>
</file>